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31"/>
  </p:notesMasterIdLst>
  <p:handoutMasterIdLst>
    <p:handoutMasterId r:id="rId32"/>
  </p:handoutMasterIdLst>
  <p:sldIdLst>
    <p:sldId id="597" r:id="rId2"/>
    <p:sldId id="495" r:id="rId3"/>
    <p:sldId id="496" r:id="rId4"/>
    <p:sldId id="488" r:id="rId5"/>
    <p:sldId id="556" r:id="rId6"/>
    <p:sldId id="572" r:id="rId7"/>
    <p:sldId id="552" r:id="rId8"/>
    <p:sldId id="553" r:id="rId9"/>
    <p:sldId id="554" r:id="rId10"/>
    <p:sldId id="558" r:id="rId11"/>
    <p:sldId id="596" r:id="rId12"/>
    <p:sldId id="571" r:id="rId13"/>
    <p:sldId id="598" r:id="rId14"/>
    <p:sldId id="561" r:id="rId15"/>
    <p:sldId id="594" r:id="rId16"/>
    <p:sldId id="574" r:id="rId17"/>
    <p:sldId id="589" r:id="rId18"/>
    <p:sldId id="575" r:id="rId19"/>
    <p:sldId id="579" r:id="rId20"/>
    <p:sldId id="550" r:id="rId21"/>
    <p:sldId id="581" r:id="rId22"/>
    <p:sldId id="591" r:id="rId23"/>
    <p:sldId id="539" r:id="rId24"/>
    <p:sldId id="584" r:id="rId25"/>
    <p:sldId id="583" r:id="rId26"/>
    <p:sldId id="592" r:id="rId27"/>
    <p:sldId id="593" r:id="rId28"/>
    <p:sldId id="588" r:id="rId29"/>
    <p:sldId id="560" r:id="rId30"/>
  </p:sldIdLst>
  <p:sldSz cx="9144000" cy="5143500" type="screen16x9"/>
  <p:notesSz cx="6858000" cy="9144000"/>
  <p:custDataLst>
    <p:tags r:id="rId33"/>
  </p:custDataLst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re" id="{72A0C14C-6D8C-461B-AE2F-1214D784C8B2}">
          <p14:sldIdLst>
            <p14:sldId id="597"/>
          </p14:sldIdLst>
        </p14:section>
        <p14:section name="contenu" id="{4F8D5502-DC78-4131-9BCE-0C673F95DA92}">
          <p14:sldIdLst>
            <p14:sldId id="495"/>
            <p14:sldId id="496"/>
            <p14:sldId id="488"/>
            <p14:sldId id="556"/>
            <p14:sldId id="572"/>
            <p14:sldId id="552"/>
            <p14:sldId id="553"/>
            <p14:sldId id="554"/>
            <p14:sldId id="558"/>
            <p14:sldId id="596"/>
            <p14:sldId id="571"/>
            <p14:sldId id="598"/>
            <p14:sldId id="561"/>
            <p14:sldId id="594"/>
            <p14:sldId id="574"/>
            <p14:sldId id="589"/>
            <p14:sldId id="575"/>
            <p14:sldId id="579"/>
            <p14:sldId id="550"/>
            <p14:sldId id="581"/>
            <p14:sldId id="591"/>
            <p14:sldId id="539"/>
            <p14:sldId id="584"/>
            <p14:sldId id="583"/>
            <p14:sldId id="592"/>
            <p14:sldId id="593"/>
            <p14:sldId id="588"/>
          </p14:sldIdLst>
        </p14:section>
        <p14:section name="Annexes" id="{80D2A678-5DC8-47C3-A38F-63F8ABF41B89}">
          <p14:sldIdLst>
            <p14:sldId id="5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9">
          <p15:clr>
            <a:srgbClr val="A4A3A4"/>
          </p15:clr>
        </p15:guide>
        <p15:guide id="2" orient="horz" pos="804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1212">
          <p15:clr>
            <a:srgbClr val="A4A3A4"/>
          </p15:clr>
        </p15:guide>
        <p15:guide id="5" pos="5550">
          <p15:clr>
            <a:srgbClr val="A4A3A4"/>
          </p15:clr>
        </p15:guide>
        <p15:guide id="6" pos="214">
          <p15:clr>
            <a:srgbClr val="A4A3A4"/>
          </p15:clr>
        </p15:guide>
        <p15:guide id="7" pos="2783">
          <p15:clr>
            <a:srgbClr val="A4A3A4"/>
          </p15:clr>
        </p15:guide>
        <p15:guide id="8" pos="2977">
          <p15:clr>
            <a:srgbClr val="A4A3A4"/>
          </p15:clr>
        </p15:guide>
        <p15:guide id="9" pos="3888">
          <p15:clr>
            <a:srgbClr val="A4A3A4"/>
          </p15:clr>
        </p15:guide>
        <p15:guide id="10" pos="4100">
          <p15:clr>
            <a:srgbClr val="A4A3A4"/>
          </p15:clr>
        </p15:guide>
        <p15:guide id="11" pos="1877">
          <p15:clr>
            <a:srgbClr val="A4A3A4"/>
          </p15:clr>
        </p15:guide>
        <p15:guide id="12" pos="1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MIBELLE Medhi Corneille OF/DCOF" initials="FM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50BE87"/>
    <a:srgbClr val="000000"/>
    <a:srgbClr val="FFDC00"/>
    <a:srgbClr val="4BB4E6"/>
    <a:srgbClr val="FF66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1" autoAdjust="0"/>
    <p:restoredTop sz="91652" autoAdjust="0"/>
  </p:normalViewPr>
  <p:slideViewPr>
    <p:cSldViewPr>
      <p:cViewPr varScale="1">
        <p:scale>
          <a:sx n="136" d="100"/>
          <a:sy n="136" d="100"/>
        </p:scale>
        <p:origin x="360" y="114"/>
      </p:cViewPr>
      <p:guideLst>
        <p:guide orient="horz" pos="3029"/>
        <p:guide orient="horz" pos="804"/>
        <p:guide orient="horz" pos="1620"/>
        <p:guide orient="horz" pos="1212"/>
        <p:guide pos="5550"/>
        <p:guide pos="214"/>
        <p:guide pos="2783"/>
        <p:guide pos="2977"/>
        <p:guide pos="3888"/>
        <p:guide pos="4100"/>
        <p:guide pos="1877"/>
        <p:guide pos="1662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96"/>
    </p:cViewPr>
  </p:sorterViewPr>
  <p:notesViewPr>
    <p:cSldViewPr showGuides="1">
      <p:cViewPr varScale="1">
        <p:scale>
          <a:sx n="90" d="100"/>
          <a:sy n="90" d="100"/>
        </p:scale>
        <p:origin x="-36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1T22:33:46.443" idx="1">
    <p:pos x="5142" y="3052"/>
    <p:text/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ABCB6-6C8E-4F95-9FBD-ABF8EB79E3CD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</dgm:pt>
    <dgm:pt modelId="{A75EE839-7C9A-46FC-AAF9-258BBAF3D5C1}">
      <dgm:prSet phldrT="[Texte]"/>
      <dgm:spPr/>
      <dgm:t>
        <a:bodyPr/>
        <a:lstStyle/>
        <a:p>
          <a:r>
            <a:rPr lang="fr-FR" dirty="0" smtClean="0"/>
            <a:t>La Voix du Consommateurs</a:t>
          </a:r>
          <a:endParaRPr lang="fr-FR" dirty="0"/>
        </a:p>
      </dgm:t>
    </dgm:pt>
    <dgm:pt modelId="{170E5D22-30CE-45BF-9EA8-EBDE9A6C25CD}" type="parTrans" cxnId="{CAB6D173-FF42-4282-A0CF-48048E02101F}">
      <dgm:prSet/>
      <dgm:spPr/>
      <dgm:t>
        <a:bodyPr/>
        <a:lstStyle/>
        <a:p>
          <a:endParaRPr lang="fr-FR"/>
        </a:p>
      </dgm:t>
    </dgm:pt>
    <dgm:pt modelId="{7C1D4521-1177-4E38-B1AD-092DAE14C95F}" type="sibTrans" cxnId="{CAB6D173-FF42-4282-A0CF-48048E02101F}">
      <dgm:prSet/>
      <dgm:spPr/>
      <dgm:t>
        <a:bodyPr/>
        <a:lstStyle/>
        <a:p>
          <a:endParaRPr lang="fr-FR"/>
        </a:p>
      </dgm:t>
    </dgm:pt>
    <dgm:pt modelId="{EADCD1CD-C89A-4AB8-9406-C5380B65C3DE}">
      <dgm:prSet phldrT="[Texte]"/>
      <dgm:spPr/>
      <dgm:t>
        <a:bodyPr/>
        <a:lstStyle/>
        <a:p>
          <a:r>
            <a:rPr lang="fr-FR" dirty="0" smtClean="0"/>
            <a:t>~120M de verbatim</a:t>
          </a:r>
          <a:endParaRPr lang="fr-FR" dirty="0"/>
        </a:p>
      </dgm:t>
    </dgm:pt>
    <dgm:pt modelId="{E884B060-5A78-4320-982D-3129D6AB8C23}" type="parTrans" cxnId="{B4F76CA0-3918-4028-80EF-ED0A48F3A919}">
      <dgm:prSet/>
      <dgm:spPr/>
      <dgm:t>
        <a:bodyPr/>
        <a:lstStyle/>
        <a:p>
          <a:endParaRPr lang="fr-FR"/>
        </a:p>
      </dgm:t>
    </dgm:pt>
    <dgm:pt modelId="{46588DF0-E174-4FE5-A195-5A6939A1A821}" type="sibTrans" cxnId="{B4F76CA0-3918-4028-80EF-ED0A48F3A919}">
      <dgm:prSet/>
      <dgm:spPr/>
      <dgm:t>
        <a:bodyPr/>
        <a:lstStyle/>
        <a:p>
          <a:endParaRPr lang="fr-FR"/>
        </a:p>
      </dgm:t>
    </dgm:pt>
    <dgm:pt modelId="{EBF16604-726F-42A9-A5EA-7105E55D1D07}">
      <dgm:prSet phldrT="[Texte]"/>
      <dgm:spPr/>
      <dgm:t>
        <a:bodyPr/>
        <a:lstStyle/>
        <a:p>
          <a:r>
            <a:rPr lang="fr-FR" dirty="0" smtClean="0"/>
            <a:t>Sur le secteur des télécommunications en 2018*</a:t>
          </a:r>
          <a:endParaRPr lang="fr-FR" dirty="0"/>
        </a:p>
      </dgm:t>
    </dgm:pt>
    <dgm:pt modelId="{0946D366-4AE1-4187-AC9A-DCDE566C4898}" type="parTrans" cxnId="{9E22862B-D86C-4C0A-A901-EE997152CDB6}">
      <dgm:prSet/>
      <dgm:spPr/>
      <dgm:t>
        <a:bodyPr/>
        <a:lstStyle/>
        <a:p>
          <a:endParaRPr lang="fr-FR"/>
        </a:p>
      </dgm:t>
    </dgm:pt>
    <dgm:pt modelId="{0B2594FC-3F94-4DD0-BCF3-4BD0340E120B}" type="sibTrans" cxnId="{9E22862B-D86C-4C0A-A901-EE997152CDB6}">
      <dgm:prSet/>
      <dgm:spPr/>
      <dgm:t>
        <a:bodyPr/>
        <a:lstStyle/>
        <a:p>
          <a:endParaRPr lang="fr-FR"/>
        </a:p>
      </dgm:t>
    </dgm:pt>
    <dgm:pt modelId="{51A9ACED-C81E-4A03-A00E-3DB0DFA4A9EA}" type="pres">
      <dgm:prSet presAssocID="{C4CABCB6-6C8E-4F95-9FBD-ABF8EB79E3CD}" presName="linearFlow" presStyleCnt="0">
        <dgm:presLayoutVars>
          <dgm:dir/>
          <dgm:resizeHandles val="exact"/>
        </dgm:presLayoutVars>
      </dgm:prSet>
      <dgm:spPr/>
    </dgm:pt>
    <dgm:pt modelId="{F74F148B-13D2-49CB-9F6E-9CD5D3762EAE}" type="pres">
      <dgm:prSet presAssocID="{A75EE839-7C9A-46FC-AAF9-258BBAF3D5C1}" presName="composite" presStyleCnt="0"/>
      <dgm:spPr/>
    </dgm:pt>
    <dgm:pt modelId="{12675E23-3C9E-4387-ABDF-DF6CF3C0C4E8}" type="pres">
      <dgm:prSet presAssocID="{A75EE839-7C9A-46FC-AAF9-258BBAF3D5C1}" presName="imgShp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3D5091E4-1E17-4898-AB72-6D14FCE80F5D}" type="pres">
      <dgm:prSet presAssocID="{A75EE839-7C9A-46FC-AAF9-258BBAF3D5C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F2CF25-FBFE-456B-ADD6-F86D948034AB}" type="pres">
      <dgm:prSet presAssocID="{7C1D4521-1177-4E38-B1AD-092DAE14C95F}" presName="spacing" presStyleCnt="0"/>
      <dgm:spPr/>
    </dgm:pt>
    <dgm:pt modelId="{98C1587C-99F7-4CC5-8A41-E137AC735C6A}" type="pres">
      <dgm:prSet presAssocID="{EADCD1CD-C89A-4AB8-9406-C5380B65C3DE}" presName="composite" presStyleCnt="0"/>
      <dgm:spPr/>
    </dgm:pt>
    <dgm:pt modelId="{E27C3001-8417-4052-A4A6-107FB45E0AA4}" type="pres">
      <dgm:prSet presAssocID="{EADCD1CD-C89A-4AB8-9406-C5380B65C3DE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9493191-B4C1-4BA6-8915-3627D30710A3}" type="pres">
      <dgm:prSet presAssocID="{EADCD1CD-C89A-4AB8-9406-C5380B65C3D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2DFA430-9700-49B0-93A6-513953536049}" type="pres">
      <dgm:prSet presAssocID="{46588DF0-E174-4FE5-A195-5A6939A1A821}" presName="spacing" presStyleCnt="0"/>
      <dgm:spPr/>
    </dgm:pt>
    <dgm:pt modelId="{919ABAD5-D6D3-4520-93D0-98DB90F21B38}" type="pres">
      <dgm:prSet presAssocID="{EBF16604-726F-42A9-A5EA-7105E55D1D07}" presName="composite" presStyleCnt="0"/>
      <dgm:spPr/>
    </dgm:pt>
    <dgm:pt modelId="{F0F9A73E-7147-4589-AB07-A64536E1F5FE}" type="pres">
      <dgm:prSet presAssocID="{EBF16604-726F-42A9-A5EA-7105E55D1D07}" presName="imgShp" presStyleLbl="fgImgPlac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90D81DE3-E483-4C6F-BBC2-EDC95D976ED1}" type="pres">
      <dgm:prSet presAssocID="{EBF16604-726F-42A9-A5EA-7105E55D1D0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B60827-0E01-4EFD-821A-EFAA73036F10}" type="presOf" srcId="{EADCD1CD-C89A-4AB8-9406-C5380B65C3DE}" destId="{B9493191-B4C1-4BA6-8915-3627D30710A3}" srcOrd="0" destOrd="0" presId="urn:microsoft.com/office/officeart/2005/8/layout/vList3"/>
    <dgm:cxn modelId="{B4F76CA0-3918-4028-80EF-ED0A48F3A919}" srcId="{C4CABCB6-6C8E-4F95-9FBD-ABF8EB79E3CD}" destId="{EADCD1CD-C89A-4AB8-9406-C5380B65C3DE}" srcOrd="1" destOrd="0" parTransId="{E884B060-5A78-4320-982D-3129D6AB8C23}" sibTransId="{46588DF0-E174-4FE5-A195-5A6939A1A821}"/>
    <dgm:cxn modelId="{CAB6D173-FF42-4282-A0CF-48048E02101F}" srcId="{C4CABCB6-6C8E-4F95-9FBD-ABF8EB79E3CD}" destId="{A75EE839-7C9A-46FC-AAF9-258BBAF3D5C1}" srcOrd="0" destOrd="0" parTransId="{170E5D22-30CE-45BF-9EA8-EBDE9A6C25CD}" sibTransId="{7C1D4521-1177-4E38-B1AD-092DAE14C95F}"/>
    <dgm:cxn modelId="{CC8BFFB4-28FA-4FF5-9645-C51D89F34C01}" type="presOf" srcId="{EBF16604-726F-42A9-A5EA-7105E55D1D07}" destId="{90D81DE3-E483-4C6F-BBC2-EDC95D976ED1}" srcOrd="0" destOrd="0" presId="urn:microsoft.com/office/officeart/2005/8/layout/vList3"/>
    <dgm:cxn modelId="{070417BA-E910-4A01-8D4F-73B26E88D5BA}" type="presOf" srcId="{A75EE839-7C9A-46FC-AAF9-258BBAF3D5C1}" destId="{3D5091E4-1E17-4898-AB72-6D14FCE80F5D}" srcOrd="0" destOrd="0" presId="urn:microsoft.com/office/officeart/2005/8/layout/vList3"/>
    <dgm:cxn modelId="{278374FA-4116-43DA-B81D-86B7214EE6FE}" type="presOf" srcId="{C4CABCB6-6C8E-4F95-9FBD-ABF8EB79E3CD}" destId="{51A9ACED-C81E-4A03-A00E-3DB0DFA4A9EA}" srcOrd="0" destOrd="0" presId="urn:microsoft.com/office/officeart/2005/8/layout/vList3"/>
    <dgm:cxn modelId="{9E22862B-D86C-4C0A-A901-EE997152CDB6}" srcId="{C4CABCB6-6C8E-4F95-9FBD-ABF8EB79E3CD}" destId="{EBF16604-726F-42A9-A5EA-7105E55D1D07}" srcOrd="2" destOrd="0" parTransId="{0946D366-4AE1-4187-AC9A-DCDE566C4898}" sibTransId="{0B2594FC-3F94-4DD0-BCF3-4BD0340E120B}"/>
    <dgm:cxn modelId="{2F68789F-FC04-488E-A625-886B337E41F1}" type="presParOf" srcId="{51A9ACED-C81E-4A03-A00E-3DB0DFA4A9EA}" destId="{F74F148B-13D2-49CB-9F6E-9CD5D3762EAE}" srcOrd="0" destOrd="0" presId="urn:microsoft.com/office/officeart/2005/8/layout/vList3"/>
    <dgm:cxn modelId="{B778B09B-D091-47CE-B678-175CEF5A6980}" type="presParOf" srcId="{F74F148B-13D2-49CB-9F6E-9CD5D3762EAE}" destId="{12675E23-3C9E-4387-ABDF-DF6CF3C0C4E8}" srcOrd="0" destOrd="0" presId="urn:microsoft.com/office/officeart/2005/8/layout/vList3"/>
    <dgm:cxn modelId="{D57557B4-D16C-4742-99D7-10CD119383B1}" type="presParOf" srcId="{F74F148B-13D2-49CB-9F6E-9CD5D3762EAE}" destId="{3D5091E4-1E17-4898-AB72-6D14FCE80F5D}" srcOrd="1" destOrd="0" presId="urn:microsoft.com/office/officeart/2005/8/layout/vList3"/>
    <dgm:cxn modelId="{6668F6A7-1372-4A39-8F35-E148EF385D55}" type="presParOf" srcId="{51A9ACED-C81E-4A03-A00E-3DB0DFA4A9EA}" destId="{97F2CF25-FBFE-456B-ADD6-F86D948034AB}" srcOrd="1" destOrd="0" presId="urn:microsoft.com/office/officeart/2005/8/layout/vList3"/>
    <dgm:cxn modelId="{F48C8D79-2E31-4D8D-98D3-9AB94B57C0F0}" type="presParOf" srcId="{51A9ACED-C81E-4A03-A00E-3DB0DFA4A9EA}" destId="{98C1587C-99F7-4CC5-8A41-E137AC735C6A}" srcOrd="2" destOrd="0" presId="urn:microsoft.com/office/officeart/2005/8/layout/vList3"/>
    <dgm:cxn modelId="{E0F04C55-51A2-4E09-BF0B-220B5DB8BD79}" type="presParOf" srcId="{98C1587C-99F7-4CC5-8A41-E137AC735C6A}" destId="{E27C3001-8417-4052-A4A6-107FB45E0AA4}" srcOrd="0" destOrd="0" presId="urn:microsoft.com/office/officeart/2005/8/layout/vList3"/>
    <dgm:cxn modelId="{9875038A-2CF8-49D2-A0C8-B46E01DB889C}" type="presParOf" srcId="{98C1587C-99F7-4CC5-8A41-E137AC735C6A}" destId="{B9493191-B4C1-4BA6-8915-3627D30710A3}" srcOrd="1" destOrd="0" presId="urn:microsoft.com/office/officeart/2005/8/layout/vList3"/>
    <dgm:cxn modelId="{C2E4C916-FDE6-468D-BFEB-5CD2541BD937}" type="presParOf" srcId="{51A9ACED-C81E-4A03-A00E-3DB0DFA4A9EA}" destId="{42DFA430-9700-49B0-93A6-513953536049}" srcOrd="3" destOrd="0" presId="urn:microsoft.com/office/officeart/2005/8/layout/vList3"/>
    <dgm:cxn modelId="{730F578F-625D-4072-B6DA-977ECBA9E024}" type="presParOf" srcId="{51A9ACED-C81E-4A03-A00E-3DB0DFA4A9EA}" destId="{919ABAD5-D6D3-4520-93D0-98DB90F21B38}" srcOrd="4" destOrd="0" presId="urn:microsoft.com/office/officeart/2005/8/layout/vList3"/>
    <dgm:cxn modelId="{6BAA9B27-207D-49FE-B6D5-17FF728A470A}" type="presParOf" srcId="{919ABAD5-D6D3-4520-93D0-98DB90F21B38}" destId="{F0F9A73E-7147-4589-AB07-A64536E1F5FE}" srcOrd="0" destOrd="0" presId="urn:microsoft.com/office/officeart/2005/8/layout/vList3"/>
    <dgm:cxn modelId="{676F3BED-FF88-4C0D-A306-32E8115F6E9D}" type="presParOf" srcId="{919ABAD5-D6D3-4520-93D0-98DB90F21B38}" destId="{90D81DE3-E483-4C6F-BBC2-EDC95D976ED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08CE41-F225-4550-A154-44D1B572C7A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3574600-8976-4487-B78A-114C1D7C9CFA}">
      <dgm:prSet phldrT="[Texte]"/>
      <dgm:spPr/>
      <dgm:t>
        <a:bodyPr/>
        <a:lstStyle/>
        <a:p>
          <a:r>
            <a:rPr lang="fr-FR" dirty="0" smtClean="0"/>
            <a:t>Produits et services</a:t>
          </a:r>
          <a:endParaRPr lang="fr-FR" dirty="0"/>
        </a:p>
      </dgm:t>
    </dgm:pt>
    <dgm:pt modelId="{67561265-01C6-49DE-BB9C-1CF23BAFDEA3}" type="parTrans" cxnId="{5BB8F7DC-8EBF-426F-A342-B76B29888389}">
      <dgm:prSet/>
      <dgm:spPr/>
      <dgm:t>
        <a:bodyPr/>
        <a:lstStyle/>
        <a:p>
          <a:endParaRPr lang="fr-FR"/>
        </a:p>
      </dgm:t>
    </dgm:pt>
    <dgm:pt modelId="{530DEF2C-198A-42F9-B12C-3883406411C0}" type="sibTrans" cxnId="{5BB8F7DC-8EBF-426F-A342-B76B29888389}">
      <dgm:prSet/>
      <dgm:spPr/>
      <dgm:t>
        <a:bodyPr/>
        <a:lstStyle/>
        <a:p>
          <a:endParaRPr lang="fr-FR"/>
        </a:p>
      </dgm:t>
    </dgm:pt>
    <dgm:pt modelId="{D4523CD0-62BB-4A59-B793-E8E2AF275D5E}">
      <dgm:prSet/>
      <dgm:spPr/>
      <dgm:t>
        <a:bodyPr/>
        <a:lstStyle/>
        <a:p>
          <a:r>
            <a:rPr lang="fr-FR" dirty="0" smtClean="0"/>
            <a:t>Evènements</a:t>
          </a:r>
          <a:endParaRPr lang="fr-FR" dirty="0"/>
        </a:p>
      </dgm:t>
    </dgm:pt>
    <dgm:pt modelId="{2814259E-C5E8-45D3-BF1E-83FB23B4811E}" type="parTrans" cxnId="{A824F160-3122-434D-8888-5A82AE1C7CBA}">
      <dgm:prSet/>
      <dgm:spPr/>
      <dgm:t>
        <a:bodyPr/>
        <a:lstStyle/>
        <a:p>
          <a:endParaRPr lang="fr-FR"/>
        </a:p>
      </dgm:t>
    </dgm:pt>
    <dgm:pt modelId="{9008A71C-1460-4CD9-B3E3-BCDC58F104D2}" type="sibTrans" cxnId="{A824F160-3122-434D-8888-5A82AE1C7CBA}">
      <dgm:prSet/>
      <dgm:spPr/>
      <dgm:t>
        <a:bodyPr/>
        <a:lstStyle/>
        <a:p>
          <a:endParaRPr lang="fr-FR"/>
        </a:p>
      </dgm:t>
    </dgm:pt>
    <dgm:pt modelId="{FE9D511C-CBBC-42F9-995B-974984C1221F}">
      <dgm:prSet/>
      <dgm:spPr/>
      <dgm:t>
        <a:bodyPr/>
        <a:lstStyle/>
        <a:p>
          <a:r>
            <a:rPr lang="fr-FR" dirty="0" smtClean="0"/>
            <a:t>Medias</a:t>
          </a:r>
          <a:endParaRPr lang="fr-FR" dirty="0"/>
        </a:p>
      </dgm:t>
    </dgm:pt>
    <dgm:pt modelId="{0B91F6DC-416A-42EE-A862-3EF72E20C92A}" type="parTrans" cxnId="{F75EBBA4-47F0-403B-AFAD-0A72AF16EC53}">
      <dgm:prSet/>
      <dgm:spPr/>
      <dgm:t>
        <a:bodyPr/>
        <a:lstStyle/>
        <a:p>
          <a:endParaRPr lang="fr-FR"/>
        </a:p>
      </dgm:t>
    </dgm:pt>
    <dgm:pt modelId="{833FC6B0-E4B3-46A7-8E28-E8946EB72D9E}" type="sibTrans" cxnId="{F75EBBA4-47F0-403B-AFAD-0A72AF16EC53}">
      <dgm:prSet/>
      <dgm:spPr/>
      <dgm:t>
        <a:bodyPr/>
        <a:lstStyle/>
        <a:p>
          <a:endParaRPr lang="fr-FR"/>
        </a:p>
      </dgm:t>
    </dgm:pt>
    <dgm:pt modelId="{2BC614F1-302D-4990-8152-91E23F67F436}">
      <dgm:prSet/>
      <dgm:spPr/>
      <dgm:t>
        <a:bodyPr/>
        <a:lstStyle/>
        <a:p>
          <a:r>
            <a:rPr lang="fr-FR" dirty="0" smtClean="0"/>
            <a:t>Collaborateurs</a:t>
          </a:r>
          <a:endParaRPr lang="fr-FR" dirty="0"/>
        </a:p>
      </dgm:t>
    </dgm:pt>
    <dgm:pt modelId="{D3F9DA05-465C-4AFD-A529-725F25FAA21E}" type="parTrans" cxnId="{1BA674C2-A3A7-4A20-BBAF-A2AF5B0C312B}">
      <dgm:prSet/>
      <dgm:spPr/>
      <dgm:t>
        <a:bodyPr/>
        <a:lstStyle/>
        <a:p>
          <a:endParaRPr lang="fr-FR"/>
        </a:p>
      </dgm:t>
    </dgm:pt>
    <dgm:pt modelId="{29E98D5B-CD9B-444C-B3F5-EFC318AC5B5C}" type="sibTrans" cxnId="{1BA674C2-A3A7-4A20-BBAF-A2AF5B0C312B}">
      <dgm:prSet/>
      <dgm:spPr/>
      <dgm:t>
        <a:bodyPr/>
        <a:lstStyle/>
        <a:p>
          <a:endParaRPr lang="fr-FR"/>
        </a:p>
      </dgm:t>
    </dgm:pt>
    <dgm:pt modelId="{A438B8F4-EF82-495C-BE23-344371FF4E44}">
      <dgm:prSet/>
      <dgm:spPr/>
      <dgm:t>
        <a:bodyPr/>
        <a:lstStyle/>
        <a:p>
          <a:r>
            <a:rPr lang="fr-FR" dirty="0" smtClean="0"/>
            <a:t>Dirigeants</a:t>
          </a:r>
          <a:endParaRPr lang="fr-FR" dirty="0"/>
        </a:p>
      </dgm:t>
    </dgm:pt>
    <dgm:pt modelId="{4C8433AB-202B-43F7-A71B-55295BC4D0A8}" type="parTrans" cxnId="{F62EBC68-659D-49E5-9D61-D72644A852AE}">
      <dgm:prSet/>
      <dgm:spPr/>
      <dgm:t>
        <a:bodyPr/>
        <a:lstStyle/>
        <a:p>
          <a:endParaRPr lang="fr-FR"/>
        </a:p>
      </dgm:t>
    </dgm:pt>
    <dgm:pt modelId="{7759FE51-BE56-41A0-B270-1AC65F853DFA}" type="sibTrans" cxnId="{F62EBC68-659D-49E5-9D61-D72644A852AE}">
      <dgm:prSet/>
      <dgm:spPr/>
      <dgm:t>
        <a:bodyPr/>
        <a:lstStyle/>
        <a:p>
          <a:endParaRPr lang="fr-FR"/>
        </a:p>
      </dgm:t>
    </dgm:pt>
    <dgm:pt modelId="{E4A0CAF8-943F-4026-82B6-CEDFCB1185DF}">
      <dgm:prSet/>
      <dgm:spPr/>
      <dgm:t>
        <a:bodyPr/>
        <a:lstStyle/>
        <a:p>
          <a:r>
            <a:rPr lang="fr-FR" smtClean="0"/>
            <a:t>Régulation</a:t>
          </a:r>
          <a:endParaRPr lang="fr-FR"/>
        </a:p>
      </dgm:t>
    </dgm:pt>
    <dgm:pt modelId="{6499B861-569B-4606-B039-B72220438881}" type="sibTrans" cxnId="{5B1DD4F2-231A-4F93-B17C-794E43F65D72}">
      <dgm:prSet/>
      <dgm:spPr/>
      <dgm:t>
        <a:bodyPr/>
        <a:lstStyle/>
        <a:p>
          <a:endParaRPr lang="fr-FR"/>
        </a:p>
      </dgm:t>
    </dgm:pt>
    <dgm:pt modelId="{D0260609-A082-4911-968F-1D4D5B9AD471}" type="parTrans" cxnId="{5B1DD4F2-231A-4F93-B17C-794E43F65D72}">
      <dgm:prSet/>
      <dgm:spPr/>
      <dgm:t>
        <a:bodyPr/>
        <a:lstStyle/>
        <a:p>
          <a:endParaRPr lang="fr-FR"/>
        </a:p>
      </dgm:t>
    </dgm:pt>
    <dgm:pt modelId="{27FEF2A6-AB01-4CE7-8726-A30486533E7F}">
      <dgm:prSet/>
      <dgm:spPr/>
      <dgm:t>
        <a:bodyPr/>
        <a:lstStyle/>
        <a:p>
          <a:r>
            <a:rPr lang="fr-FR" dirty="0" smtClean="0"/>
            <a:t>Bad Buzz</a:t>
          </a:r>
          <a:endParaRPr lang="fr-FR" dirty="0"/>
        </a:p>
      </dgm:t>
    </dgm:pt>
    <dgm:pt modelId="{88D73024-DA7B-4CCC-8A0F-C4FF88301774}" type="parTrans" cxnId="{7578778E-0F65-4D1C-B30C-0CD0F776C3E2}">
      <dgm:prSet/>
      <dgm:spPr/>
      <dgm:t>
        <a:bodyPr/>
        <a:lstStyle/>
        <a:p>
          <a:endParaRPr lang="fr-FR"/>
        </a:p>
      </dgm:t>
    </dgm:pt>
    <dgm:pt modelId="{FA6C37C8-DED4-4DF5-9C4C-E1103AFA639E}" type="sibTrans" cxnId="{7578778E-0F65-4D1C-B30C-0CD0F776C3E2}">
      <dgm:prSet/>
      <dgm:spPr/>
      <dgm:t>
        <a:bodyPr/>
        <a:lstStyle/>
        <a:p>
          <a:endParaRPr lang="fr-FR"/>
        </a:p>
      </dgm:t>
    </dgm:pt>
    <dgm:pt modelId="{153EAB81-D96C-4380-807A-56D44F39A31F}">
      <dgm:prSet/>
      <dgm:spPr/>
      <dgm:t>
        <a:bodyPr/>
        <a:lstStyle/>
        <a:p>
          <a:r>
            <a:rPr lang="fr-FR" dirty="0" smtClean="0"/>
            <a:t>Influenceurs</a:t>
          </a:r>
          <a:endParaRPr lang="fr-FR" dirty="0"/>
        </a:p>
      </dgm:t>
    </dgm:pt>
    <dgm:pt modelId="{F69AA951-342E-4E6F-88CB-20EE275D8A95}" type="parTrans" cxnId="{1B54397B-7912-4D58-A716-B9F2FE102AAF}">
      <dgm:prSet/>
      <dgm:spPr/>
      <dgm:t>
        <a:bodyPr/>
        <a:lstStyle/>
        <a:p>
          <a:endParaRPr lang="fr-FR"/>
        </a:p>
      </dgm:t>
    </dgm:pt>
    <dgm:pt modelId="{7C2FA149-D559-4CD5-8556-B6DCC52B8BBE}" type="sibTrans" cxnId="{1B54397B-7912-4D58-A716-B9F2FE102AAF}">
      <dgm:prSet/>
      <dgm:spPr/>
      <dgm:t>
        <a:bodyPr/>
        <a:lstStyle/>
        <a:p>
          <a:endParaRPr lang="fr-FR"/>
        </a:p>
      </dgm:t>
    </dgm:pt>
    <dgm:pt modelId="{4590D3A7-A649-490D-A692-DA5491066539}" type="pres">
      <dgm:prSet presAssocID="{AB08CE41-F225-4550-A154-44D1B572C7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A02AD31-787E-4F25-8B02-CA70342C6E01}" type="pres">
      <dgm:prSet presAssocID="{C3574600-8976-4487-B78A-114C1D7C9CF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D2425D-A4DE-40E4-9030-D2463464FC03}" type="pres">
      <dgm:prSet presAssocID="{530DEF2C-198A-42F9-B12C-3883406411C0}" presName="sibTrans" presStyleCnt="0"/>
      <dgm:spPr/>
    </dgm:pt>
    <dgm:pt modelId="{71D4ABFE-1F32-45A7-8FB7-2E032A61AED5}" type="pres">
      <dgm:prSet presAssocID="{D4523CD0-62BB-4A59-B793-E8E2AF275D5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4E5467-2546-4454-9154-14EE29EBA0D2}" type="pres">
      <dgm:prSet presAssocID="{9008A71C-1460-4CD9-B3E3-BCDC58F104D2}" presName="sibTrans" presStyleCnt="0"/>
      <dgm:spPr/>
    </dgm:pt>
    <dgm:pt modelId="{7856EE12-DE7F-461C-BC37-5D65C5C75D27}" type="pres">
      <dgm:prSet presAssocID="{E4A0CAF8-943F-4026-82B6-CEDFCB1185DF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8DD5AA-D66B-4B86-9EB9-1734DEBD5868}" type="pres">
      <dgm:prSet presAssocID="{6499B861-569B-4606-B039-B72220438881}" presName="sibTrans" presStyleCnt="0"/>
      <dgm:spPr/>
    </dgm:pt>
    <dgm:pt modelId="{BDB01944-95E5-47BF-BBC4-D1194CAC28F0}" type="pres">
      <dgm:prSet presAssocID="{FE9D511C-CBBC-42F9-995B-974984C1221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9BED70-D03E-4A6A-A015-604AF509B015}" type="pres">
      <dgm:prSet presAssocID="{833FC6B0-E4B3-46A7-8E28-E8946EB72D9E}" presName="sibTrans" presStyleCnt="0"/>
      <dgm:spPr/>
    </dgm:pt>
    <dgm:pt modelId="{13FFBD8A-8813-42BF-962A-31683B512565}" type="pres">
      <dgm:prSet presAssocID="{2BC614F1-302D-4990-8152-91E23F67F4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F38C88-D2C6-414E-9A65-29A345CE0052}" type="pres">
      <dgm:prSet presAssocID="{29E98D5B-CD9B-444C-B3F5-EFC318AC5B5C}" presName="sibTrans" presStyleCnt="0"/>
      <dgm:spPr/>
    </dgm:pt>
    <dgm:pt modelId="{15D17450-7970-4AA4-9559-12772E28D709}" type="pres">
      <dgm:prSet presAssocID="{A438B8F4-EF82-495C-BE23-344371FF4E4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82AD69-FE3A-4D0F-90E8-95E9991E7473}" type="pres">
      <dgm:prSet presAssocID="{7759FE51-BE56-41A0-B270-1AC65F853DFA}" presName="sibTrans" presStyleCnt="0"/>
      <dgm:spPr/>
    </dgm:pt>
    <dgm:pt modelId="{00140BEE-DAEB-44A1-87E2-D6B234CCA495}" type="pres">
      <dgm:prSet presAssocID="{27FEF2A6-AB01-4CE7-8726-A30486533E7F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3924F7-D4AA-429F-A91D-29CBF8537B51}" type="pres">
      <dgm:prSet presAssocID="{FA6C37C8-DED4-4DF5-9C4C-E1103AFA639E}" presName="sibTrans" presStyleCnt="0"/>
      <dgm:spPr/>
    </dgm:pt>
    <dgm:pt modelId="{FD29BAB3-F4FB-4F3D-9C30-C37353F90F8E}" type="pres">
      <dgm:prSet presAssocID="{153EAB81-D96C-4380-807A-56D44F39A31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B54397B-7912-4D58-A716-B9F2FE102AAF}" srcId="{AB08CE41-F225-4550-A154-44D1B572C7A1}" destId="{153EAB81-D96C-4380-807A-56D44F39A31F}" srcOrd="7" destOrd="0" parTransId="{F69AA951-342E-4E6F-88CB-20EE275D8A95}" sibTransId="{7C2FA149-D559-4CD5-8556-B6DCC52B8BBE}"/>
    <dgm:cxn modelId="{4480AC4C-F307-4F66-A72F-24034A6E76B9}" type="presOf" srcId="{A438B8F4-EF82-495C-BE23-344371FF4E44}" destId="{15D17450-7970-4AA4-9559-12772E28D709}" srcOrd="0" destOrd="0" presId="urn:microsoft.com/office/officeart/2005/8/layout/default"/>
    <dgm:cxn modelId="{58E16A67-A67D-4C3D-B5EA-31015386ECCA}" type="presOf" srcId="{153EAB81-D96C-4380-807A-56D44F39A31F}" destId="{FD29BAB3-F4FB-4F3D-9C30-C37353F90F8E}" srcOrd="0" destOrd="0" presId="urn:microsoft.com/office/officeart/2005/8/layout/default"/>
    <dgm:cxn modelId="{00BBD646-CE1F-4B3B-9CF7-2862061F1BDC}" type="presOf" srcId="{AB08CE41-F225-4550-A154-44D1B572C7A1}" destId="{4590D3A7-A649-490D-A692-DA5491066539}" srcOrd="0" destOrd="0" presId="urn:microsoft.com/office/officeart/2005/8/layout/default"/>
    <dgm:cxn modelId="{A824F160-3122-434D-8888-5A82AE1C7CBA}" srcId="{AB08CE41-F225-4550-A154-44D1B572C7A1}" destId="{D4523CD0-62BB-4A59-B793-E8E2AF275D5E}" srcOrd="1" destOrd="0" parTransId="{2814259E-C5E8-45D3-BF1E-83FB23B4811E}" sibTransId="{9008A71C-1460-4CD9-B3E3-BCDC58F104D2}"/>
    <dgm:cxn modelId="{7578778E-0F65-4D1C-B30C-0CD0F776C3E2}" srcId="{AB08CE41-F225-4550-A154-44D1B572C7A1}" destId="{27FEF2A6-AB01-4CE7-8726-A30486533E7F}" srcOrd="6" destOrd="0" parTransId="{88D73024-DA7B-4CCC-8A0F-C4FF88301774}" sibTransId="{FA6C37C8-DED4-4DF5-9C4C-E1103AFA639E}"/>
    <dgm:cxn modelId="{F62EBC68-659D-49E5-9D61-D72644A852AE}" srcId="{AB08CE41-F225-4550-A154-44D1B572C7A1}" destId="{A438B8F4-EF82-495C-BE23-344371FF4E44}" srcOrd="5" destOrd="0" parTransId="{4C8433AB-202B-43F7-A71B-55295BC4D0A8}" sibTransId="{7759FE51-BE56-41A0-B270-1AC65F853DFA}"/>
    <dgm:cxn modelId="{7374D095-FE86-48E8-9494-3221E095BA4B}" type="presOf" srcId="{27FEF2A6-AB01-4CE7-8726-A30486533E7F}" destId="{00140BEE-DAEB-44A1-87E2-D6B234CCA495}" srcOrd="0" destOrd="0" presId="urn:microsoft.com/office/officeart/2005/8/layout/default"/>
    <dgm:cxn modelId="{AFFE17B9-57BC-4BE6-BE8C-4AE12AF84378}" type="presOf" srcId="{FE9D511C-CBBC-42F9-995B-974984C1221F}" destId="{BDB01944-95E5-47BF-BBC4-D1194CAC28F0}" srcOrd="0" destOrd="0" presId="urn:microsoft.com/office/officeart/2005/8/layout/default"/>
    <dgm:cxn modelId="{4A2F9AAA-FCCA-4E5F-BE5A-7488555A830C}" type="presOf" srcId="{E4A0CAF8-943F-4026-82B6-CEDFCB1185DF}" destId="{7856EE12-DE7F-461C-BC37-5D65C5C75D27}" srcOrd="0" destOrd="0" presId="urn:microsoft.com/office/officeart/2005/8/layout/default"/>
    <dgm:cxn modelId="{1BA674C2-A3A7-4A20-BBAF-A2AF5B0C312B}" srcId="{AB08CE41-F225-4550-A154-44D1B572C7A1}" destId="{2BC614F1-302D-4990-8152-91E23F67F436}" srcOrd="4" destOrd="0" parTransId="{D3F9DA05-465C-4AFD-A529-725F25FAA21E}" sibTransId="{29E98D5B-CD9B-444C-B3F5-EFC318AC5B5C}"/>
    <dgm:cxn modelId="{5B1DD4F2-231A-4F93-B17C-794E43F65D72}" srcId="{AB08CE41-F225-4550-A154-44D1B572C7A1}" destId="{E4A0CAF8-943F-4026-82B6-CEDFCB1185DF}" srcOrd="2" destOrd="0" parTransId="{D0260609-A082-4911-968F-1D4D5B9AD471}" sibTransId="{6499B861-569B-4606-B039-B72220438881}"/>
    <dgm:cxn modelId="{CDE0E095-AAC5-4CED-A2D2-D4951744ED03}" type="presOf" srcId="{D4523CD0-62BB-4A59-B793-E8E2AF275D5E}" destId="{71D4ABFE-1F32-45A7-8FB7-2E032A61AED5}" srcOrd="0" destOrd="0" presId="urn:microsoft.com/office/officeart/2005/8/layout/default"/>
    <dgm:cxn modelId="{5BB8F7DC-8EBF-426F-A342-B76B29888389}" srcId="{AB08CE41-F225-4550-A154-44D1B572C7A1}" destId="{C3574600-8976-4487-B78A-114C1D7C9CFA}" srcOrd="0" destOrd="0" parTransId="{67561265-01C6-49DE-BB9C-1CF23BAFDEA3}" sibTransId="{530DEF2C-198A-42F9-B12C-3883406411C0}"/>
    <dgm:cxn modelId="{386FBB74-4033-4FB3-AB3D-8756CE27525C}" type="presOf" srcId="{C3574600-8976-4487-B78A-114C1D7C9CFA}" destId="{3A02AD31-787E-4F25-8B02-CA70342C6E01}" srcOrd="0" destOrd="0" presId="urn:microsoft.com/office/officeart/2005/8/layout/default"/>
    <dgm:cxn modelId="{F75EBBA4-47F0-403B-AFAD-0A72AF16EC53}" srcId="{AB08CE41-F225-4550-A154-44D1B572C7A1}" destId="{FE9D511C-CBBC-42F9-995B-974984C1221F}" srcOrd="3" destOrd="0" parTransId="{0B91F6DC-416A-42EE-A862-3EF72E20C92A}" sibTransId="{833FC6B0-E4B3-46A7-8E28-E8946EB72D9E}"/>
    <dgm:cxn modelId="{706C34DD-C69D-4084-9840-C85F6749FDEF}" type="presOf" srcId="{2BC614F1-302D-4990-8152-91E23F67F436}" destId="{13FFBD8A-8813-42BF-962A-31683B512565}" srcOrd="0" destOrd="0" presId="urn:microsoft.com/office/officeart/2005/8/layout/default"/>
    <dgm:cxn modelId="{5C8E81A7-AF24-4F65-BD37-CEB3F0CDC9CA}" type="presParOf" srcId="{4590D3A7-A649-490D-A692-DA5491066539}" destId="{3A02AD31-787E-4F25-8B02-CA70342C6E01}" srcOrd="0" destOrd="0" presId="urn:microsoft.com/office/officeart/2005/8/layout/default"/>
    <dgm:cxn modelId="{FDF0743A-942B-4B5D-BBD5-8DF2D40BE5E6}" type="presParOf" srcId="{4590D3A7-A649-490D-A692-DA5491066539}" destId="{29D2425D-A4DE-40E4-9030-D2463464FC03}" srcOrd="1" destOrd="0" presId="urn:microsoft.com/office/officeart/2005/8/layout/default"/>
    <dgm:cxn modelId="{B3BDEA71-E7F2-4D5A-920E-75CA803F6907}" type="presParOf" srcId="{4590D3A7-A649-490D-A692-DA5491066539}" destId="{71D4ABFE-1F32-45A7-8FB7-2E032A61AED5}" srcOrd="2" destOrd="0" presId="urn:microsoft.com/office/officeart/2005/8/layout/default"/>
    <dgm:cxn modelId="{489006A8-34D2-4B7C-BB2E-06F2EC4219C1}" type="presParOf" srcId="{4590D3A7-A649-490D-A692-DA5491066539}" destId="{6C4E5467-2546-4454-9154-14EE29EBA0D2}" srcOrd="3" destOrd="0" presId="urn:microsoft.com/office/officeart/2005/8/layout/default"/>
    <dgm:cxn modelId="{F357C843-CB9C-4437-B8DD-E7BF435C7A2F}" type="presParOf" srcId="{4590D3A7-A649-490D-A692-DA5491066539}" destId="{7856EE12-DE7F-461C-BC37-5D65C5C75D27}" srcOrd="4" destOrd="0" presId="urn:microsoft.com/office/officeart/2005/8/layout/default"/>
    <dgm:cxn modelId="{CEDE6D01-19BA-4069-96CC-B98395950948}" type="presParOf" srcId="{4590D3A7-A649-490D-A692-DA5491066539}" destId="{938DD5AA-D66B-4B86-9EB9-1734DEBD5868}" srcOrd="5" destOrd="0" presId="urn:microsoft.com/office/officeart/2005/8/layout/default"/>
    <dgm:cxn modelId="{697D9871-661F-4C1D-BD20-40B7E3F7C7E0}" type="presParOf" srcId="{4590D3A7-A649-490D-A692-DA5491066539}" destId="{BDB01944-95E5-47BF-BBC4-D1194CAC28F0}" srcOrd="6" destOrd="0" presId="urn:microsoft.com/office/officeart/2005/8/layout/default"/>
    <dgm:cxn modelId="{7C56FA66-2C4E-4F65-A054-19310CF9C88B}" type="presParOf" srcId="{4590D3A7-A649-490D-A692-DA5491066539}" destId="{839BED70-D03E-4A6A-A015-604AF509B015}" srcOrd="7" destOrd="0" presId="urn:microsoft.com/office/officeart/2005/8/layout/default"/>
    <dgm:cxn modelId="{FD912C41-FB51-4E48-AE08-095E11AB0873}" type="presParOf" srcId="{4590D3A7-A649-490D-A692-DA5491066539}" destId="{13FFBD8A-8813-42BF-962A-31683B512565}" srcOrd="8" destOrd="0" presId="urn:microsoft.com/office/officeart/2005/8/layout/default"/>
    <dgm:cxn modelId="{4D288BBE-DAE1-4563-9D60-158C6E706633}" type="presParOf" srcId="{4590D3A7-A649-490D-A692-DA5491066539}" destId="{58F38C88-D2C6-414E-9A65-29A345CE0052}" srcOrd="9" destOrd="0" presId="urn:microsoft.com/office/officeart/2005/8/layout/default"/>
    <dgm:cxn modelId="{5FCF043A-047B-4345-AB53-2163E714E908}" type="presParOf" srcId="{4590D3A7-A649-490D-A692-DA5491066539}" destId="{15D17450-7970-4AA4-9559-12772E28D709}" srcOrd="10" destOrd="0" presId="urn:microsoft.com/office/officeart/2005/8/layout/default"/>
    <dgm:cxn modelId="{7D005EFA-C946-4B2F-A0AB-4B84F18C83DE}" type="presParOf" srcId="{4590D3A7-A649-490D-A692-DA5491066539}" destId="{2982AD69-FE3A-4D0F-90E8-95E9991E7473}" srcOrd="11" destOrd="0" presId="urn:microsoft.com/office/officeart/2005/8/layout/default"/>
    <dgm:cxn modelId="{4E478FD9-AEE1-4641-970F-DB5A165BF552}" type="presParOf" srcId="{4590D3A7-A649-490D-A692-DA5491066539}" destId="{00140BEE-DAEB-44A1-87E2-D6B234CCA495}" srcOrd="12" destOrd="0" presId="urn:microsoft.com/office/officeart/2005/8/layout/default"/>
    <dgm:cxn modelId="{DC753CEA-2BC2-4631-AD26-808BA3882CEA}" type="presParOf" srcId="{4590D3A7-A649-490D-A692-DA5491066539}" destId="{F63924F7-D4AA-429F-A91D-29CBF8537B51}" srcOrd="13" destOrd="0" presId="urn:microsoft.com/office/officeart/2005/8/layout/default"/>
    <dgm:cxn modelId="{B987BE30-554E-4095-A011-E25222EF44B5}" type="presParOf" srcId="{4590D3A7-A649-490D-A692-DA5491066539}" destId="{FD29BAB3-F4FB-4F3D-9C30-C37353F90F8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5A1DA-7C9A-4165-8C32-356F0AB6451A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E61939-C749-4816-BBD1-DED2D1950626}">
      <dgm:prSet phldrT="[Texte]"/>
      <dgm:spPr/>
      <dgm:t>
        <a:bodyPr/>
        <a:lstStyle/>
        <a:p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publique et spontanée</a:t>
          </a:r>
          <a:endParaRPr lang="fr-FR" dirty="0"/>
        </a:p>
      </dgm:t>
    </dgm:pt>
    <dgm:pt modelId="{E7695A9A-98A6-4F28-8A3B-310E5D66B19D}" type="parTrans" cxnId="{022C9A3C-3DCD-47BE-958A-DD61D427EB2D}">
      <dgm:prSet/>
      <dgm:spPr/>
      <dgm:t>
        <a:bodyPr/>
        <a:lstStyle/>
        <a:p>
          <a:endParaRPr lang="fr-FR"/>
        </a:p>
      </dgm:t>
    </dgm:pt>
    <dgm:pt modelId="{96DA770D-A36C-46D0-9025-05429E032EC3}" type="sibTrans" cxnId="{022C9A3C-3DCD-47BE-958A-DD61D427EB2D}">
      <dgm:prSet/>
      <dgm:spPr/>
      <dgm:t>
        <a:bodyPr/>
        <a:lstStyle/>
        <a:p>
          <a:endParaRPr lang="fr-FR"/>
        </a:p>
      </dgm:t>
    </dgm:pt>
    <dgm:pt modelId="{FDD86C9A-4CA2-4F27-B89D-362ABC8A31B1}">
      <dgm:prSet/>
      <dgm:spPr/>
      <dgm:t>
        <a:bodyPr/>
        <a:lstStyle/>
        <a:p>
          <a:pPr algn="l"/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structurée non structurée</a:t>
          </a:r>
        </a:p>
      </dgm:t>
    </dgm:pt>
    <dgm:pt modelId="{A38997A7-E9FA-4340-92DE-6B3474D377DF}" type="parTrans" cxnId="{43AEB9D2-7A85-4946-982D-C7244CFADB53}">
      <dgm:prSet/>
      <dgm:spPr/>
      <dgm:t>
        <a:bodyPr/>
        <a:lstStyle/>
        <a:p>
          <a:endParaRPr lang="fr-FR"/>
        </a:p>
      </dgm:t>
    </dgm:pt>
    <dgm:pt modelId="{87C73310-5098-4B5E-A513-832C9648D141}" type="sibTrans" cxnId="{43AEB9D2-7A85-4946-982D-C7244CFADB53}">
      <dgm:prSet/>
      <dgm:spPr/>
      <dgm:t>
        <a:bodyPr/>
        <a:lstStyle/>
        <a:p>
          <a:endParaRPr lang="fr-FR"/>
        </a:p>
      </dgm:t>
    </dgm:pt>
    <dgm:pt modelId="{4AF43F4B-5624-44A1-AAC4-2F7DBE2E216F}">
      <dgm:prSet/>
      <dgm:spPr/>
      <dgm:t>
        <a:bodyPr/>
        <a:lstStyle/>
        <a:p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temps réel</a:t>
          </a:r>
        </a:p>
      </dgm:t>
    </dgm:pt>
    <dgm:pt modelId="{0F231236-A316-4FEB-B6E1-51D50F6C51B7}" type="parTrans" cxnId="{34C8ECDE-EB0B-4495-B748-AFC56DCF5190}">
      <dgm:prSet/>
      <dgm:spPr/>
      <dgm:t>
        <a:bodyPr/>
        <a:lstStyle/>
        <a:p>
          <a:endParaRPr lang="fr-FR"/>
        </a:p>
      </dgm:t>
    </dgm:pt>
    <dgm:pt modelId="{BCCAF579-0D44-4CC7-8C46-E187A2D5A43F}" type="sibTrans" cxnId="{34C8ECDE-EB0B-4495-B748-AFC56DCF5190}">
      <dgm:prSet/>
      <dgm:spPr/>
      <dgm:t>
        <a:bodyPr/>
        <a:lstStyle/>
        <a:p>
          <a:endParaRPr lang="fr-FR"/>
        </a:p>
      </dgm:t>
    </dgm:pt>
    <dgm:pt modelId="{182F72D1-2457-4F9B-86E2-1483E8A238B1}">
      <dgm:prSet/>
      <dgm:spPr/>
      <dgm:t>
        <a:bodyPr/>
        <a:lstStyle/>
        <a:p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volumineuse</a:t>
          </a:r>
        </a:p>
      </dgm:t>
    </dgm:pt>
    <dgm:pt modelId="{044280BE-0138-40ED-8AED-52AE285E41AA}" type="parTrans" cxnId="{05D3E983-56E5-4D29-B4DC-9BB172201C94}">
      <dgm:prSet/>
      <dgm:spPr/>
      <dgm:t>
        <a:bodyPr/>
        <a:lstStyle/>
        <a:p>
          <a:endParaRPr lang="fr-FR"/>
        </a:p>
      </dgm:t>
    </dgm:pt>
    <dgm:pt modelId="{277140F0-507E-423C-9E25-479E3715AFF4}" type="sibTrans" cxnId="{05D3E983-56E5-4D29-B4DC-9BB172201C94}">
      <dgm:prSet/>
      <dgm:spPr/>
      <dgm:t>
        <a:bodyPr/>
        <a:lstStyle/>
        <a:p>
          <a:endParaRPr lang="fr-FR"/>
        </a:p>
      </dgm:t>
    </dgm:pt>
    <dgm:pt modelId="{2B4DC752-87AD-4123-B10A-0D825ED31FEA}">
      <dgm:prSet/>
      <dgm:spPr/>
      <dgm:t>
        <a:bodyPr/>
        <a:lstStyle/>
        <a:p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bruitée (</a:t>
          </a:r>
          <a:r>
            <a:rPr lang="fr-FR" b="1" dirty="0" err="1" smtClean="0">
              <a:latin typeface="Helvetica 75 Bold" panose="020B0804020202020204" pitchFamily="34" charset="0"/>
              <a:ea typeface="Helvetica" charset="0"/>
              <a:cs typeface="Helvetica" charset="0"/>
            </a:rPr>
            <a:t>Junks</a:t>
          </a:r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 News, </a:t>
          </a:r>
          <a:r>
            <a:rPr lang="fr-FR" b="1" dirty="0" err="1" smtClean="0">
              <a:latin typeface="Helvetica 75 Bold" panose="020B0804020202020204" pitchFamily="34" charset="0"/>
              <a:ea typeface="Helvetica" charset="0"/>
              <a:cs typeface="Helvetica" charset="0"/>
            </a:rPr>
            <a:t>Fake</a:t>
          </a:r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 </a:t>
          </a:r>
          <a:r>
            <a:rPr lang="fr-FR" b="1" dirty="0" err="1" smtClean="0">
              <a:latin typeface="Helvetica 75 Bold" panose="020B0804020202020204" pitchFamily="34" charset="0"/>
              <a:ea typeface="Helvetica" charset="0"/>
              <a:cs typeface="Helvetica" charset="0"/>
            </a:rPr>
            <a:t>Accounts</a:t>
          </a:r>
          <a:r>
            <a:rPr lang="fr-FR" b="1" dirty="0" smtClean="0">
              <a:latin typeface="Helvetica 75 Bold" panose="020B0804020202020204" pitchFamily="34" charset="0"/>
              <a:ea typeface="Helvetica" charset="0"/>
              <a:cs typeface="Helvetica" charset="0"/>
            </a:rPr>
            <a:t>)</a:t>
          </a:r>
          <a:endParaRPr lang="fr-FR" b="1" dirty="0">
            <a:latin typeface="Helvetica 75 Bold" panose="020B0804020202020204" pitchFamily="34" charset="0"/>
            <a:ea typeface="Helvetica" charset="0"/>
            <a:cs typeface="Helvetica" charset="0"/>
          </a:endParaRPr>
        </a:p>
      </dgm:t>
    </dgm:pt>
    <dgm:pt modelId="{CB91B698-A8E1-445B-9B93-7A18A1DE4E96}" type="parTrans" cxnId="{80044A92-D1A9-4BE0-9BEC-6CA121015122}">
      <dgm:prSet/>
      <dgm:spPr/>
      <dgm:t>
        <a:bodyPr/>
        <a:lstStyle/>
        <a:p>
          <a:endParaRPr lang="fr-FR"/>
        </a:p>
      </dgm:t>
    </dgm:pt>
    <dgm:pt modelId="{1D192B22-8BE6-4DC8-ACE2-C4B0DF654C88}" type="sibTrans" cxnId="{80044A92-D1A9-4BE0-9BEC-6CA121015122}">
      <dgm:prSet/>
      <dgm:spPr/>
      <dgm:t>
        <a:bodyPr/>
        <a:lstStyle/>
        <a:p>
          <a:endParaRPr lang="fr-FR"/>
        </a:p>
      </dgm:t>
    </dgm:pt>
    <dgm:pt modelId="{748E4AFC-4D5B-4CDE-965C-9C82C30784F6}" type="pres">
      <dgm:prSet presAssocID="{3735A1DA-7C9A-4165-8C32-356F0AB645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7EB1008-F6F1-4533-AEDE-7253422EBEEE}" type="pres">
      <dgm:prSet presAssocID="{DFE61939-C749-4816-BBD1-DED2D19506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8B9505-B395-4CA7-9D91-5142F3FFB61D}" type="pres">
      <dgm:prSet presAssocID="{96DA770D-A36C-46D0-9025-05429E032EC3}" presName="sibTrans" presStyleCnt="0"/>
      <dgm:spPr/>
    </dgm:pt>
    <dgm:pt modelId="{9F425548-CAAB-4FAB-B8C6-15D8C310C9F4}" type="pres">
      <dgm:prSet presAssocID="{FDD86C9A-4CA2-4F27-B89D-362ABC8A31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1EC0D9-F600-4105-8943-6D5EE84E92A1}" type="pres">
      <dgm:prSet presAssocID="{87C73310-5098-4B5E-A513-832C9648D141}" presName="sibTrans" presStyleCnt="0"/>
      <dgm:spPr/>
    </dgm:pt>
    <dgm:pt modelId="{377C6847-57CE-4C0C-B979-82287D8DE458}" type="pres">
      <dgm:prSet presAssocID="{4AF43F4B-5624-44A1-AAC4-2F7DBE2E21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B118BB-AF13-43B4-B6FC-9942E07476D9}" type="pres">
      <dgm:prSet presAssocID="{BCCAF579-0D44-4CC7-8C46-E187A2D5A43F}" presName="sibTrans" presStyleCnt="0"/>
      <dgm:spPr/>
    </dgm:pt>
    <dgm:pt modelId="{E5F260B1-85E9-4080-B5B7-E4CB96206990}" type="pres">
      <dgm:prSet presAssocID="{182F72D1-2457-4F9B-86E2-1483E8A238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833F9DD-F2BD-4F47-879E-18DD3569EE75}" type="pres">
      <dgm:prSet presAssocID="{277140F0-507E-423C-9E25-479E3715AFF4}" presName="sibTrans" presStyleCnt="0"/>
      <dgm:spPr/>
    </dgm:pt>
    <dgm:pt modelId="{177FA7B1-2144-44EF-8B68-1678CF9A2B64}" type="pres">
      <dgm:prSet presAssocID="{2B4DC752-87AD-4123-B10A-0D825ED31FE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AEB9D2-7A85-4946-982D-C7244CFADB53}" srcId="{3735A1DA-7C9A-4165-8C32-356F0AB6451A}" destId="{FDD86C9A-4CA2-4F27-B89D-362ABC8A31B1}" srcOrd="1" destOrd="0" parTransId="{A38997A7-E9FA-4340-92DE-6B3474D377DF}" sibTransId="{87C73310-5098-4B5E-A513-832C9648D141}"/>
    <dgm:cxn modelId="{461B9411-7C03-4019-A773-EFA757C11688}" type="presOf" srcId="{182F72D1-2457-4F9B-86E2-1483E8A238B1}" destId="{E5F260B1-85E9-4080-B5B7-E4CB96206990}" srcOrd="0" destOrd="0" presId="urn:microsoft.com/office/officeart/2005/8/layout/hList6"/>
    <dgm:cxn modelId="{34C8ECDE-EB0B-4495-B748-AFC56DCF5190}" srcId="{3735A1DA-7C9A-4165-8C32-356F0AB6451A}" destId="{4AF43F4B-5624-44A1-AAC4-2F7DBE2E216F}" srcOrd="2" destOrd="0" parTransId="{0F231236-A316-4FEB-B6E1-51D50F6C51B7}" sibTransId="{BCCAF579-0D44-4CC7-8C46-E187A2D5A43F}"/>
    <dgm:cxn modelId="{C954BFC6-3142-464E-80A0-5C8A12DCC021}" type="presOf" srcId="{DFE61939-C749-4816-BBD1-DED2D1950626}" destId="{17EB1008-F6F1-4533-AEDE-7253422EBEEE}" srcOrd="0" destOrd="0" presId="urn:microsoft.com/office/officeart/2005/8/layout/hList6"/>
    <dgm:cxn modelId="{E95AD889-6F67-41D4-80D4-B09DCE59B233}" type="presOf" srcId="{FDD86C9A-4CA2-4F27-B89D-362ABC8A31B1}" destId="{9F425548-CAAB-4FAB-B8C6-15D8C310C9F4}" srcOrd="0" destOrd="0" presId="urn:microsoft.com/office/officeart/2005/8/layout/hList6"/>
    <dgm:cxn modelId="{80044A92-D1A9-4BE0-9BEC-6CA121015122}" srcId="{3735A1DA-7C9A-4165-8C32-356F0AB6451A}" destId="{2B4DC752-87AD-4123-B10A-0D825ED31FEA}" srcOrd="4" destOrd="0" parTransId="{CB91B698-A8E1-445B-9B93-7A18A1DE4E96}" sibTransId="{1D192B22-8BE6-4DC8-ACE2-C4B0DF654C88}"/>
    <dgm:cxn modelId="{945880D9-1B39-447C-BEFA-F4A9DE2CF083}" type="presOf" srcId="{4AF43F4B-5624-44A1-AAC4-2F7DBE2E216F}" destId="{377C6847-57CE-4C0C-B979-82287D8DE458}" srcOrd="0" destOrd="0" presId="urn:microsoft.com/office/officeart/2005/8/layout/hList6"/>
    <dgm:cxn modelId="{4667387A-E056-499E-9EA5-CBE608950FFE}" type="presOf" srcId="{3735A1DA-7C9A-4165-8C32-356F0AB6451A}" destId="{748E4AFC-4D5B-4CDE-965C-9C82C30784F6}" srcOrd="0" destOrd="0" presId="urn:microsoft.com/office/officeart/2005/8/layout/hList6"/>
    <dgm:cxn modelId="{191C3FA4-F2C5-42CE-81BE-85DB62357CE8}" type="presOf" srcId="{2B4DC752-87AD-4123-B10A-0D825ED31FEA}" destId="{177FA7B1-2144-44EF-8B68-1678CF9A2B64}" srcOrd="0" destOrd="0" presId="urn:microsoft.com/office/officeart/2005/8/layout/hList6"/>
    <dgm:cxn modelId="{05D3E983-56E5-4D29-B4DC-9BB172201C94}" srcId="{3735A1DA-7C9A-4165-8C32-356F0AB6451A}" destId="{182F72D1-2457-4F9B-86E2-1483E8A238B1}" srcOrd="3" destOrd="0" parTransId="{044280BE-0138-40ED-8AED-52AE285E41AA}" sibTransId="{277140F0-507E-423C-9E25-479E3715AFF4}"/>
    <dgm:cxn modelId="{022C9A3C-3DCD-47BE-958A-DD61D427EB2D}" srcId="{3735A1DA-7C9A-4165-8C32-356F0AB6451A}" destId="{DFE61939-C749-4816-BBD1-DED2D1950626}" srcOrd="0" destOrd="0" parTransId="{E7695A9A-98A6-4F28-8A3B-310E5D66B19D}" sibTransId="{96DA770D-A36C-46D0-9025-05429E032EC3}"/>
    <dgm:cxn modelId="{BC8DB60C-492C-40A2-B66F-436902750D67}" type="presParOf" srcId="{748E4AFC-4D5B-4CDE-965C-9C82C30784F6}" destId="{17EB1008-F6F1-4533-AEDE-7253422EBEEE}" srcOrd="0" destOrd="0" presId="urn:microsoft.com/office/officeart/2005/8/layout/hList6"/>
    <dgm:cxn modelId="{3AB3C19A-C12C-4B6F-A198-DFB057D8EEB2}" type="presParOf" srcId="{748E4AFC-4D5B-4CDE-965C-9C82C30784F6}" destId="{0B8B9505-B395-4CA7-9D91-5142F3FFB61D}" srcOrd="1" destOrd="0" presId="urn:microsoft.com/office/officeart/2005/8/layout/hList6"/>
    <dgm:cxn modelId="{7D892165-ED45-45AC-8E09-2D2B9BCE7EC1}" type="presParOf" srcId="{748E4AFC-4D5B-4CDE-965C-9C82C30784F6}" destId="{9F425548-CAAB-4FAB-B8C6-15D8C310C9F4}" srcOrd="2" destOrd="0" presId="urn:microsoft.com/office/officeart/2005/8/layout/hList6"/>
    <dgm:cxn modelId="{83EF9F03-8489-4657-BAE1-5D2B8AABD10D}" type="presParOf" srcId="{748E4AFC-4D5B-4CDE-965C-9C82C30784F6}" destId="{EB1EC0D9-F600-4105-8943-6D5EE84E92A1}" srcOrd="3" destOrd="0" presId="urn:microsoft.com/office/officeart/2005/8/layout/hList6"/>
    <dgm:cxn modelId="{F7EB33AD-AAFF-4007-ABBF-00A41FAB1A97}" type="presParOf" srcId="{748E4AFC-4D5B-4CDE-965C-9C82C30784F6}" destId="{377C6847-57CE-4C0C-B979-82287D8DE458}" srcOrd="4" destOrd="0" presId="urn:microsoft.com/office/officeart/2005/8/layout/hList6"/>
    <dgm:cxn modelId="{50CD6ECA-1A8D-4D48-BFB0-E2477CD51C1E}" type="presParOf" srcId="{748E4AFC-4D5B-4CDE-965C-9C82C30784F6}" destId="{19B118BB-AF13-43B4-B6FC-9942E07476D9}" srcOrd="5" destOrd="0" presId="urn:microsoft.com/office/officeart/2005/8/layout/hList6"/>
    <dgm:cxn modelId="{3FE90DA9-09B5-4BA6-B07E-19D73D82CEA0}" type="presParOf" srcId="{748E4AFC-4D5B-4CDE-965C-9C82C30784F6}" destId="{E5F260B1-85E9-4080-B5B7-E4CB96206990}" srcOrd="6" destOrd="0" presId="urn:microsoft.com/office/officeart/2005/8/layout/hList6"/>
    <dgm:cxn modelId="{ED0541A0-1739-450A-871D-B51B14E9F00E}" type="presParOf" srcId="{748E4AFC-4D5B-4CDE-965C-9C82C30784F6}" destId="{D833F9DD-F2BD-4F47-879E-18DD3569EE75}" srcOrd="7" destOrd="0" presId="urn:microsoft.com/office/officeart/2005/8/layout/hList6"/>
    <dgm:cxn modelId="{D16154A9-BFF3-4F00-978F-3C979304B9AC}" type="presParOf" srcId="{748E4AFC-4D5B-4CDE-965C-9C82C30784F6}" destId="{177FA7B1-2144-44EF-8B68-1678CF9A2B6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5AD7E-D54C-4EFF-84AF-2FAFF5DF783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1B8431CB-3669-455C-8D5F-6223AD57C667}">
      <dgm:prSet phldrT="[Texte]"/>
      <dgm:spPr/>
      <dgm:t>
        <a:bodyPr/>
        <a:lstStyle/>
        <a:p>
          <a:r>
            <a:rPr lang="fr-FR" dirty="0" smtClean="0">
              <a:latin typeface="Arial" charset="0"/>
              <a:ea typeface="Arial" charset="0"/>
              <a:cs typeface="Arial" charset="0"/>
            </a:rPr>
            <a:t>Comment collecter l’opinion du Web et des réseaux sociaux ?</a:t>
          </a:r>
          <a:endParaRPr lang="fr-FR" dirty="0"/>
        </a:p>
      </dgm:t>
    </dgm:pt>
    <dgm:pt modelId="{20EA9AE7-854C-4BB4-A33E-C64B4FF21C67}" type="parTrans" cxnId="{053AEE3B-96EB-4C5F-B3AA-FC2E16CC74AA}">
      <dgm:prSet/>
      <dgm:spPr/>
      <dgm:t>
        <a:bodyPr/>
        <a:lstStyle/>
        <a:p>
          <a:endParaRPr lang="fr-FR"/>
        </a:p>
      </dgm:t>
    </dgm:pt>
    <dgm:pt modelId="{9037C6F8-DB1C-4444-BE9C-7457514D6B01}" type="sibTrans" cxnId="{053AEE3B-96EB-4C5F-B3AA-FC2E16CC74AA}">
      <dgm:prSet/>
      <dgm:spPr/>
      <dgm:t>
        <a:bodyPr/>
        <a:lstStyle/>
        <a:p>
          <a:endParaRPr lang="fr-FR"/>
        </a:p>
      </dgm:t>
    </dgm:pt>
    <dgm:pt modelId="{FB6FC3E0-062A-4F25-921F-44E2CE779E58}">
      <dgm:prSet/>
      <dgm:spPr/>
      <dgm:t>
        <a:bodyPr/>
        <a:lstStyle/>
        <a:p>
          <a:r>
            <a:rPr lang="fr-FR" dirty="0" smtClean="0">
              <a:latin typeface="Arial" charset="0"/>
              <a:ea typeface="Arial" charset="0"/>
              <a:cs typeface="Arial" charset="0"/>
            </a:rPr>
            <a:t>Comment diffuser la Voix du Client au sein de l’Entreprise ?</a:t>
          </a:r>
          <a:endParaRPr lang="fr-FR" dirty="0">
            <a:latin typeface="Arial" charset="0"/>
            <a:ea typeface="Arial" charset="0"/>
            <a:cs typeface="Arial" charset="0"/>
          </a:endParaRPr>
        </a:p>
      </dgm:t>
    </dgm:pt>
    <dgm:pt modelId="{5A0959DD-AE0E-4A2E-AF92-041014F74B4F}" type="parTrans" cxnId="{233361CD-98BD-46EC-ACA3-D01E4B3C6BDF}">
      <dgm:prSet/>
      <dgm:spPr/>
      <dgm:t>
        <a:bodyPr/>
        <a:lstStyle/>
        <a:p>
          <a:endParaRPr lang="fr-FR"/>
        </a:p>
      </dgm:t>
    </dgm:pt>
    <dgm:pt modelId="{B8C869F6-BC96-40FC-BC62-F97998DF6CD1}" type="sibTrans" cxnId="{233361CD-98BD-46EC-ACA3-D01E4B3C6BDF}">
      <dgm:prSet/>
      <dgm:spPr/>
      <dgm:t>
        <a:bodyPr/>
        <a:lstStyle/>
        <a:p>
          <a:endParaRPr lang="fr-FR"/>
        </a:p>
      </dgm:t>
    </dgm:pt>
    <dgm:pt modelId="{0FD5F1F5-FE7C-478C-8DCD-A8CD26613F7F}">
      <dgm:prSet/>
      <dgm:spPr/>
      <dgm:t>
        <a:bodyPr/>
        <a:lstStyle/>
        <a:p>
          <a:r>
            <a:rPr lang="fr-FR" dirty="0" smtClean="0">
              <a:latin typeface="Arial" charset="0"/>
              <a:ea typeface="Arial" charset="0"/>
              <a:cs typeface="Arial" charset="0"/>
            </a:rPr>
            <a:t>Comment placer le client au centre des opérations de communication et marketing</a:t>
          </a:r>
          <a:endParaRPr lang="fr-FR" dirty="0">
            <a:latin typeface="Arial" charset="0"/>
            <a:ea typeface="Arial" charset="0"/>
            <a:cs typeface="Arial" charset="0"/>
          </a:endParaRPr>
        </a:p>
      </dgm:t>
    </dgm:pt>
    <dgm:pt modelId="{06B4C6DE-4977-4A2A-B166-F0AC1A38EAEC}" type="parTrans" cxnId="{94FF994F-AE76-4519-867D-9AAFC090424F}">
      <dgm:prSet/>
      <dgm:spPr/>
      <dgm:t>
        <a:bodyPr/>
        <a:lstStyle/>
        <a:p>
          <a:endParaRPr lang="fr-FR"/>
        </a:p>
      </dgm:t>
    </dgm:pt>
    <dgm:pt modelId="{E99483C8-A7F3-424A-A019-C2A15F58B7B6}" type="sibTrans" cxnId="{94FF994F-AE76-4519-867D-9AAFC090424F}">
      <dgm:prSet/>
      <dgm:spPr/>
      <dgm:t>
        <a:bodyPr/>
        <a:lstStyle/>
        <a:p>
          <a:endParaRPr lang="fr-FR"/>
        </a:p>
      </dgm:t>
    </dgm:pt>
    <dgm:pt modelId="{0F4C3903-9C92-46E7-823F-9AC1EA489AD7}" type="pres">
      <dgm:prSet presAssocID="{3F15AD7E-D54C-4EFF-84AF-2FAFF5DF783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E5325B1B-2D7E-42F0-9136-6E4E599ABA37}" type="pres">
      <dgm:prSet presAssocID="{3F15AD7E-D54C-4EFF-84AF-2FAFF5DF7837}" presName="Name1" presStyleCnt="0"/>
      <dgm:spPr/>
    </dgm:pt>
    <dgm:pt modelId="{AFA1996C-F428-4C44-A69D-C7AF51F6BF32}" type="pres">
      <dgm:prSet presAssocID="{3F15AD7E-D54C-4EFF-84AF-2FAFF5DF7837}" presName="cycle" presStyleCnt="0"/>
      <dgm:spPr/>
    </dgm:pt>
    <dgm:pt modelId="{7FD07218-5A60-47F6-8A91-FA3917B71A29}" type="pres">
      <dgm:prSet presAssocID="{3F15AD7E-D54C-4EFF-84AF-2FAFF5DF7837}" presName="srcNode" presStyleLbl="node1" presStyleIdx="0" presStyleCnt="3"/>
      <dgm:spPr/>
    </dgm:pt>
    <dgm:pt modelId="{0EE23D0A-2E24-4B35-A53B-7F9C748A1A22}" type="pres">
      <dgm:prSet presAssocID="{3F15AD7E-D54C-4EFF-84AF-2FAFF5DF7837}" presName="conn" presStyleLbl="parChTrans1D2" presStyleIdx="0" presStyleCnt="1"/>
      <dgm:spPr/>
      <dgm:t>
        <a:bodyPr/>
        <a:lstStyle/>
        <a:p>
          <a:endParaRPr lang="fr-FR"/>
        </a:p>
      </dgm:t>
    </dgm:pt>
    <dgm:pt modelId="{F534ED5A-9D2C-4ED6-B81C-31FF9BD452BD}" type="pres">
      <dgm:prSet presAssocID="{3F15AD7E-D54C-4EFF-84AF-2FAFF5DF7837}" presName="extraNode" presStyleLbl="node1" presStyleIdx="0" presStyleCnt="3"/>
      <dgm:spPr/>
    </dgm:pt>
    <dgm:pt modelId="{049871FF-0DF5-45B3-996A-73177877E56F}" type="pres">
      <dgm:prSet presAssocID="{3F15AD7E-D54C-4EFF-84AF-2FAFF5DF7837}" presName="dstNode" presStyleLbl="node1" presStyleIdx="0" presStyleCnt="3"/>
      <dgm:spPr/>
    </dgm:pt>
    <dgm:pt modelId="{0A3EC0BB-4457-4451-BFE3-1C12341643B6}" type="pres">
      <dgm:prSet presAssocID="{1B8431CB-3669-455C-8D5F-6223AD57C66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C501DD-50CB-498F-A530-57EDD4620536}" type="pres">
      <dgm:prSet presAssocID="{1B8431CB-3669-455C-8D5F-6223AD57C667}" presName="accent_1" presStyleCnt="0"/>
      <dgm:spPr/>
    </dgm:pt>
    <dgm:pt modelId="{8ADFCCBB-5D98-4E5D-8886-F9D2D1A65D6B}" type="pres">
      <dgm:prSet presAssocID="{1B8431CB-3669-455C-8D5F-6223AD57C667}" presName="accentRepeatNode" presStyleLbl="solidFgAcc1" presStyleIdx="0" presStyleCnt="3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A015D74-D565-41FE-8BBD-82A16352EB4B}" type="pres">
      <dgm:prSet presAssocID="{FB6FC3E0-062A-4F25-921F-44E2CE779E5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087A85-98B7-4253-85D5-8205B289136C}" type="pres">
      <dgm:prSet presAssocID="{FB6FC3E0-062A-4F25-921F-44E2CE779E58}" presName="accent_2" presStyleCnt="0"/>
      <dgm:spPr/>
    </dgm:pt>
    <dgm:pt modelId="{9AF4BFBE-590B-426C-994E-CAD073675D23}" type="pres">
      <dgm:prSet presAssocID="{FB6FC3E0-062A-4F25-921F-44E2CE779E58}" presName="accentRepeatNode" presStyleLbl="solidFgAcc1" presStyleIdx="1" presStyleCnt="3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B323E1E0-D813-4FC8-9458-4E73CB1D21C3}" type="pres">
      <dgm:prSet presAssocID="{0FD5F1F5-FE7C-478C-8DCD-A8CD26613F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8072926-8DAE-4920-8676-C68045989A21}" type="pres">
      <dgm:prSet presAssocID="{0FD5F1F5-FE7C-478C-8DCD-A8CD26613F7F}" presName="accent_3" presStyleCnt="0"/>
      <dgm:spPr/>
    </dgm:pt>
    <dgm:pt modelId="{606D2775-1E7B-4167-9159-72F069E1D202}" type="pres">
      <dgm:prSet presAssocID="{0FD5F1F5-FE7C-478C-8DCD-A8CD26613F7F}" presName="accentRepeatNode" presStyleLbl="solidFgAcc1" presStyleIdx="2" presStyleCnt="3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9D627C53-A095-4A3A-89E2-F25F0A194C72}" type="presOf" srcId="{9037C6F8-DB1C-4444-BE9C-7457514D6B01}" destId="{0EE23D0A-2E24-4B35-A53B-7F9C748A1A22}" srcOrd="0" destOrd="0" presId="urn:microsoft.com/office/officeart/2008/layout/VerticalCurvedList"/>
    <dgm:cxn modelId="{94A9CDEE-31A0-4489-B165-90DA28291B44}" type="presOf" srcId="{0FD5F1F5-FE7C-478C-8DCD-A8CD26613F7F}" destId="{B323E1E0-D813-4FC8-9458-4E73CB1D21C3}" srcOrd="0" destOrd="0" presId="urn:microsoft.com/office/officeart/2008/layout/VerticalCurvedList"/>
    <dgm:cxn modelId="{3F1E9EC9-0638-481F-9A8C-26877DAC0F55}" type="presOf" srcId="{3F15AD7E-D54C-4EFF-84AF-2FAFF5DF7837}" destId="{0F4C3903-9C92-46E7-823F-9AC1EA489AD7}" srcOrd="0" destOrd="0" presId="urn:microsoft.com/office/officeart/2008/layout/VerticalCurvedList"/>
    <dgm:cxn modelId="{3AB1EB9D-E9B9-4AAD-9CD2-F6A5EE7BF1E4}" type="presOf" srcId="{FB6FC3E0-062A-4F25-921F-44E2CE779E58}" destId="{5A015D74-D565-41FE-8BBD-82A16352EB4B}" srcOrd="0" destOrd="0" presId="urn:microsoft.com/office/officeart/2008/layout/VerticalCurvedList"/>
    <dgm:cxn modelId="{233361CD-98BD-46EC-ACA3-D01E4B3C6BDF}" srcId="{3F15AD7E-D54C-4EFF-84AF-2FAFF5DF7837}" destId="{FB6FC3E0-062A-4F25-921F-44E2CE779E58}" srcOrd="1" destOrd="0" parTransId="{5A0959DD-AE0E-4A2E-AF92-041014F74B4F}" sibTransId="{B8C869F6-BC96-40FC-BC62-F97998DF6CD1}"/>
    <dgm:cxn modelId="{053AEE3B-96EB-4C5F-B3AA-FC2E16CC74AA}" srcId="{3F15AD7E-D54C-4EFF-84AF-2FAFF5DF7837}" destId="{1B8431CB-3669-455C-8D5F-6223AD57C667}" srcOrd="0" destOrd="0" parTransId="{20EA9AE7-854C-4BB4-A33E-C64B4FF21C67}" sibTransId="{9037C6F8-DB1C-4444-BE9C-7457514D6B01}"/>
    <dgm:cxn modelId="{94FF994F-AE76-4519-867D-9AAFC090424F}" srcId="{3F15AD7E-D54C-4EFF-84AF-2FAFF5DF7837}" destId="{0FD5F1F5-FE7C-478C-8DCD-A8CD26613F7F}" srcOrd="2" destOrd="0" parTransId="{06B4C6DE-4977-4A2A-B166-F0AC1A38EAEC}" sibTransId="{E99483C8-A7F3-424A-A019-C2A15F58B7B6}"/>
    <dgm:cxn modelId="{83AFA140-4EFC-4C13-B9BE-DE4232036AE8}" type="presOf" srcId="{1B8431CB-3669-455C-8D5F-6223AD57C667}" destId="{0A3EC0BB-4457-4451-BFE3-1C12341643B6}" srcOrd="0" destOrd="0" presId="urn:microsoft.com/office/officeart/2008/layout/VerticalCurvedList"/>
    <dgm:cxn modelId="{EA6656F9-3BE5-488C-BFAC-457677C7B026}" type="presParOf" srcId="{0F4C3903-9C92-46E7-823F-9AC1EA489AD7}" destId="{E5325B1B-2D7E-42F0-9136-6E4E599ABA37}" srcOrd="0" destOrd="0" presId="urn:microsoft.com/office/officeart/2008/layout/VerticalCurvedList"/>
    <dgm:cxn modelId="{44DD9749-597C-499F-A9A2-272F81C9B05E}" type="presParOf" srcId="{E5325B1B-2D7E-42F0-9136-6E4E599ABA37}" destId="{AFA1996C-F428-4C44-A69D-C7AF51F6BF32}" srcOrd="0" destOrd="0" presId="urn:microsoft.com/office/officeart/2008/layout/VerticalCurvedList"/>
    <dgm:cxn modelId="{995568F4-E49F-49A7-B436-9B8C7CF6F6CA}" type="presParOf" srcId="{AFA1996C-F428-4C44-A69D-C7AF51F6BF32}" destId="{7FD07218-5A60-47F6-8A91-FA3917B71A29}" srcOrd="0" destOrd="0" presId="urn:microsoft.com/office/officeart/2008/layout/VerticalCurvedList"/>
    <dgm:cxn modelId="{98ACD248-74EA-4547-BA19-3B54B10B17BD}" type="presParOf" srcId="{AFA1996C-F428-4C44-A69D-C7AF51F6BF32}" destId="{0EE23D0A-2E24-4B35-A53B-7F9C748A1A22}" srcOrd="1" destOrd="0" presId="urn:microsoft.com/office/officeart/2008/layout/VerticalCurvedList"/>
    <dgm:cxn modelId="{5B5D35C1-11A1-442A-9452-601032A01F0F}" type="presParOf" srcId="{AFA1996C-F428-4C44-A69D-C7AF51F6BF32}" destId="{F534ED5A-9D2C-4ED6-B81C-31FF9BD452BD}" srcOrd="2" destOrd="0" presId="urn:microsoft.com/office/officeart/2008/layout/VerticalCurvedList"/>
    <dgm:cxn modelId="{8E8BF29E-BE8B-45D2-9DCE-2433A0B6F0E7}" type="presParOf" srcId="{AFA1996C-F428-4C44-A69D-C7AF51F6BF32}" destId="{049871FF-0DF5-45B3-996A-73177877E56F}" srcOrd="3" destOrd="0" presId="urn:microsoft.com/office/officeart/2008/layout/VerticalCurvedList"/>
    <dgm:cxn modelId="{451D6E6A-E7EE-4AC8-9AC8-A70FDA2F6743}" type="presParOf" srcId="{E5325B1B-2D7E-42F0-9136-6E4E599ABA37}" destId="{0A3EC0BB-4457-4451-BFE3-1C12341643B6}" srcOrd="1" destOrd="0" presId="urn:microsoft.com/office/officeart/2008/layout/VerticalCurvedList"/>
    <dgm:cxn modelId="{8BA3607D-72CC-4C96-B060-A9BB2E4A654C}" type="presParOf" srcId="{E5325B1B-2D7E-42F0-9136-6E4E599ABA37}" destId="{FBC501DD-50CB-498F-A530-57EDD4620536}" srcOrd="2" destOrd="0" presId="urn:microsoft.com/office/officeart/2008/layout/VerticalCurvedList"/>
    <dgm:cxn modelId="{4B33DEEE-2A59-4205-B725-B8D6061ED465}" type="presParOf" srcId="{FBC501DD-50CB-498F-A530-57EDD4620536}" destId="{8ADFCCBB-5D98-4E5D-8886-F9D2D1A65D6B}" srcOrd="0" destOrd="0" presId="urn:microsoft.com/office/officeart/2008/layout/VerticalCurvedList"/>
    <dgm:cxn modelId="{D57C5BD9-D672-493C-8D50-AB4445690CAC}" type="presParOf" srcId="{E5325B1B-2D7E-42F0-9136-6E4E599ABA37}" destId="{5A015D74-D565-41FE-8BBD-82A16352EB4B}" srcOrd="3" destOrd="0" presId="urn:microsoft.com/office/officeart/2008/layout/VerticalCurvedList"/>
    <dgm:cxn modelId="{3CE508ED-1672-43C4-880F-7B718FD884E9}" type="presParOf" srcId="{E5325B1B-2D7E-42F0-9136-6E4E599ABA37}" destId="{5F087A85-98B7-4253-85D5-8205B289136C}" srcOrd="4" destOrd="0" presId="urn:microsoft.com/office/officeart/2008/layout/VerticalCurvedList"/>
    <dgm:cxn modelId="{C1410B3A-2BE7-480B-AD52-EDF25AB113C5}" type="presParOf" srcId="{5F087A85-98B7-4253-85D5-8205B289136C}" destId="{9AF4BFBE-590B-426C-994E-CAD073675D23}" srcOrd="0" destOrd="0" presId="urn:microsoft.com/office/officeart/2008/layout/VerticalCurvedList"/>
    <dgm:cxn modelId="{5590DDD3-9534-43B0-9D60-EA1365EE49B3}" type="presParOf" srcId="{E5325B1B-2D7E-42F0-9136-6E4E599ABA37}" destId="{B323E1E0-D813-4FC8-9458-4E73CB1D21C3}" srcOrd="5" destOrd="0" presId="urn:microsoft.com/office/officeart/2008/layout/VerticalCurvedList"/>
    <dgm:cxn modelId="{1D2A4D89-1F6A-4468-AF23-B943412997CA}" type="presParOf" srcId="{E5325B1B-2D7E-42F0-9136-6E4E599ABA37}" destId="{A8072926-8DAE-4920-8676-C68045989A21}" srcOrd="6" destOrd="0" presId="urn:microsoft.com/office/officeart/2008/layout/VerticalCurvedList"/>
    <dgm:cxn modelId="{CAC699BE-219F-4BA8-80BF-651F2C0C2774}" type="presParOf" srcId="{A8072926-8DAE-4920-8676-C68045989A21}" destId="{606D2775-1E7B-4167-9159-72F069E1D2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CEC97-E84C-4B4D-9423-57DF6F88DCEF}" type="doc">
      <dgm:prSet loTypeId="urn:microsoft.com/office/officeart/2005/8/layout/pyramid3" loCatId="pyramid" qsTypeId="urn:microsoft.com/office/officeart/2005/8/quickstyle/simple1" qsCatId="simple" csTypeId="urn:microsoft.com/office/officeart/2005/8/colors/colorful5" csCatId="colorful" phldr="1"/>
      <dgm:spPr/>
    </dgm:pt>
    <dgm:pt modelId="{A6565B7B-C44C-407B-A441-2247BADC6AE5}">
      <dgm:prSet phldrT="[Texte]"/>
      <dgm:spPr/>
      <dgm:t>
        <a:bodyPr/>
        <a:lstStyle/>
        <a:p>
          <a:r>
            <a:rPr lang="fr-FR" dirty="0" smtClean="0"/>
            <a:t>Collecter</a:t>
          </a:r>
          <a:endParaRPr lang="fr-FR" dirty="0"/>
        </a:p>
      </dgm:t>
    </dgm:pt>
    <dgm:pt modelId="{480322C6-E7D0-432E-9853-D086FDDB855A}" type="parTrans" cxnId="{774A7460-2095-4846-AC0C-39019262590B}">
      <dgm:prSet/>
      <dgm:spPr/>
      <dgm:t>
        <a:bodyPr/>
        <a:lstStyle/>
        <a:p>
          <a:endParaRPr lang="fr-FR"/>
        </a:p>
      </dgm:t>
    </dgm:pt>
    <dgm:pt modelId="{138B7702-6E70-4384-9A50-4C23E470A476}" type="sibTrans" cxnId="{774A7460-2095-4846-AC0C-39019262590B}">
      <dgm:prSet/>
      <dgm:spPr/>
      <dgm:t>
        <a:bodyPr/>
        <a:lstStyle/>
        <a:p>
          <a:endParaRPr lang="fr-FR"/>
        </a:p>
      </dgm:t>
    </dgm:pt>
    <dgm:pt modelId="{675895EC-6267-4B4F-8B56-31565BC9C636}">
      <dgm:prSet phldrT="[Texte]"/>
      <dgm:spPr/>
      <dgm:t>
        <a:bodyPr/>
        <a:lstStyle/>
        <a:p>
          <a:r>
            <a:rPr lang="fr-FR" dirty="0" smtClean="0"/>
            <a:t>Diffuser</a:t>
          </a:r>
          <a:endParaRPr lang="fr-FR" dirty="0"/>
        </a:p>
      </dgm:t>
    </dgm:pt>
    <dgm:pt modelId="{5698B9B8-E8A1-4255-8A94-EA8ADEA64ACF}" type="parTrans" cxnId="{E84F920A-72EF-4903-A191-CAFA51103B98}">
      <dgm:prSet/>
      <dgm:spPr/>
      <dgm:t>
        <a:bodyPr/>
        <a:lstStyle/>
        <a:p>
          <a:endParaRPr lang="fr-FR"/>
        </a:p>
      </dgm:t>
    </dgm:pt>
    <dgm:pt modelId="{4C5E7D68-9EF3-4D97-B774-A0080D19F4B1}" type="sibTrans" cxnId="{E84F920A-72EF-4903-A191-CAFA51103B98}">
      <dgm:prSet/>
      <dgm:spPr/>
      <dgm:t>
        <a:bodyPr/>
        <a:lstStyle/>
        <a:p>
          <a:endParaRPr lang="fr-FR"/>
        </a:p>
      </dgm:t>
    </dgm:pt>
    <dgm:pt modelId="{0B3EB77D-62AF-40A8-8D12-0DAEE5337867}">
      <dgm:prSet phldrT="[Texte]"/>
      <dgm:spPr/>
      <dgm:t>
        <a:bodyPr/>
        <a:lstStyle/>
        <a:p>
          <a:r>
            <a:rPr lang="fr-FR" dirty="0" smtClean="0"/>
            <a:t>Utiliser</a:t>
          </a:r>
          <a:endParaRPr lang="fr-FR" dirty="0"/>
        </a:p>
      </dgm:t>
    </dgm:pt>
    <dgm:pt modelId="{1C706426-A53D-495B-AACE-57F48E07A31B}" type="parTrans" cxnId="{A8AB9B54-0D58-4696-B9A3-A548DEFAD36B}">
      <dgm:prSet/>
      <dgm:spPr/>
      <dgm:t>
        <a:bodyPr/>
        <a:lstStyle/>
        <a:p>
          <a:endParaRPr lang="fr-FR"/>
        </a:p>
      </dgm:t>
    </dgm:pt>
    <dgm:pt modelId="{A9ABFE94-5419-43BC-B361-6203944E080A}" type="sibTrans" cxnId="{A8AB9B54-0D58-4696-B9A3-A548DEFAD36B}">
      <dgm:prSet/>
      <dgm:spPr/>
      <dgm:t>
        <a:bodyPr/>
        <a:lstStyle/>
        <a:p>
          <a:endParaRPr lang="fr-FR"/>
        </a:p>
      </dgm:t>
    </dgm:pt>
    <dgm:pt modelId="{5D9C3DDB-127A-4FF8-B103-849D7398F2BD}" type="pres">
      <dgm:prSet presAssocID="{084CEC97-E84C-4B4D-9423-57DF6F88DCEF}" presName="Name0" presStyleCnt="0">
        <dgm:presLayoutVars>
          <dgm:dir/>
          <dgm:animLvl val="lvl"/>
          <dgm:resizeHandles val="exact"/>
        </dgm:presLayoutVars>
      </dgm:prSet>
      <dgm:spPr/>
    </dgm:pt>
    <dgm:pt modelId="{ED5BEDF0-F131-4F6A-9072-E8DC51769B53}" type="pres">
      <dgm:prSet presAssocID="{A6565B7B-C44C-407B-A441-2247BADC6AE5}" presName="Name8" presStyleCnt="0"/>
      <dgm:spPr/>
    </dgm:pt>
    <dgm:pt modelId="{8B1BCE03-3337-4039-A702-3C1753EF8FA1}" type="pres">
      <dgm:prSet presAssocID="{A6565B7B-C44C-407B-A441-2247BADC6AE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54872C-17E1-4613-A66B-3677F41E2DC5}" type="pres">
      <dgm:prSet presAssocID="{A6565B7B-C44C-407B-A441-2247BADC6A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578541-E3BC-4926-8B57-F0C4916C3F15}" type="pres">
      <dgm:prSet presAssocID="{675895EC-6267-4B4F-8B56-31565BC9C636}" presName="Name8" presStyleCnt="0"/>
      <dgm:spPr/>
    </dgm:pt>
    <dgm:pt modelId="{ABF0C50B-703E-4307-A176-A2936B0E09A7}" type="pres">
      <dgm:prSet presAssocID="{675895EC-6267-4B4F-8B56-31565BC9C63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006E99-EFD6-45E2-8EDC-B86327776EF2}" type="pres">
      <dgm:prSet presAssocID="{675895EC-6267-4B4F-8B56-31565BC9C6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9ED097-44E5-4687-A526-73C262C4936D}" type="pres">
      <dgm:prSet presAssocID="{0B3EB77D-62AF-40A8-8D12-0DAEE5337867}" presName="Name8" presStyleCnt="0"/>
      <dgm:spPr/>
    </dgm:pt>
    <dgm:pt modelId="{F0146F94-EF3E-42C9-8AF0-8F5F90C88F96}" type="pres">
      <dgm:prSet presAssocID="{0B3EB77D-62AF-40A8-8D12-0DAEE533786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D97BC1-3CF0-46FC-815C-4066ED2C0B3B}" type="pres">
      <dgm:prSet presAssocID="{0B3EB77D-62AF-40A8-8D12-0DAEE533786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7CC214-7063-4016-8344-D12AEAB52493}" type="presOf" srcId="{675895EC-6267-4B4F-8B56-31565BC9C636}" destId="{67006E99-EFD6-45E2-8EDC-B86327776EF2}" srcOrd="1" destOrd="0" presId="urn:microsoft.com/office/officeart/2005/8/layout/pyramid3"/>
    <dgm:cxn modelId="{278D5C48-CAFE-4D67-A27B-8497B365B9DF}" type="presOf" srcId="{675895EC-6267-4B4F-8B56-31565BC9C636}" destId="{ABF0C50B-703E-4307-A176-A2936B0E09A7}" srcOrd="0" destOrd="0" presId="urn:microsoft.com/office/officeart/2005/8/layout/pyramid3"/>
    <dgm:cxn modelId="{DAE2CB37-B0C2-483A-84C1-2AFA49471DCA}" type="presOf" srcId="{A6565B7B-C44C-407B-A441-2247BADC6AE5}" destId="{8B1BCE03-3337-4039-A702-3C1753EF8FA1}" srcOrd="0" destOrd="0" presId="urn:microsoft.com/office/officeart/2005/8/layout/pyramid3"/>
    <dgm:cxn modelId="{F9947BC6-26DB-45FE-A0A0-B91220705C13}" type="presOf" srcId="{0B3EB77D-62AF-40A8-8D12-0DAEE5337867}" destId="{C0D97BC1-3CF0-46FC-815C-4066ED2C0B3B}" srcOrd="1" destOrd="0" presId="urn:microsoft.com/office/officeart/2005/8/layout/pyramid3"/>
    <dgm:cxn modelId="{A8AB9B54-0D58-4696-B9A3-A548DEFAD36B}" srcId="{084CEC97-E84C-4B4D-9423-57DF6F88DCEF}" destId="{0B3EB77D-62AF-40A8-8D12-0DAEE5337867}" srcOrd="2" destOrd="0" parTransId="{1C706426-A53D-495B-AACE-57F48E07A31B}" sibTransId="{A9ABFE94-5419-43BC-B361-6203944E080A}"/>
    <dgm:cxn modelId="{E4074798-F1D2-4599-8D8F-B84BCB7388D5}" type="presOf" srcId="{084CEC97-E84C-4B4D-9423-57DF6F88DCEF}" destId="{5D9C3DDB-127A-4FF8-B103-849D7398F2BD}" srcOrd="0" destOrd="0" presId="urn:microsoft.com/office/officeart/2005/8/layout/pyramid3"/>
    <dgm:cxn modelId="{774A7460-2095-4846-AC0C-39019262590B}" srcId="{084CEC97-E84C-4B4D-9423-57DF6F88DCEF}" destId="{A6565B7B-C44C-407B-A441-2247BADC6AE5}" srcOrd="0" destOrd="0" parTransId="{480322C6-E7D0-432E-9853-D086FDDB855A}" sibTransId="{138B7702-6E70-4384-9A50-4C23E470A476}"/>
    <dgm:cxn modelId="{E84F920A-72EF-4903-A191-CAFA51103B98}" srcId="{084CEC97-E84C-4B4D-9423-57DF6F88DCEF}" destId="{675895EC-6267-4B4F-8B56-31565BC9C636}" srcOrd="1" destOrd="0" parTransId="{5698B9B8-E8A1-4255-8A94-EA8ADEA64ACF}" sibTransId="{4C5E7D68-9EF3-4D97-B774-A0080D19F4B1}"/>
    <dgm:cxn modelId="{F7FB4AA2-498B-4BD0-AA6A-FB2921BAE3A9}" type="presOf" srcId="{0B3EB77D-62AF-40A8-8D12-0DAEE5337867}" destId="{F0146F94-EF3E-42C9-8AF0-8F5F90C88F96}" srcOrd="0" destOrd="0" presId="urn:microsoft.com/office/officeart/2005/8/layout/pyramid3"/>
    <dgm:cxn modelId="{5FDB0D75-FED5-4BDA-B8D5-E594DD88DD38}" type="presOf" srcId="{A6565B7B-C44C-407B-A441-2247BADC6AE5}" destId="{0B54872C-17E1-4613-A66B-3677F41E2DC5}" srcOrd="1" destOrd="0" presId="urn:microsoft.com/office/officeart/2005/8/layout/pyramid3"/>
    <dgm:cxn modelId="{56336F20-A0D2-4F32-B9F4-26ADFCEDD50A}" type="presParOf" srcId="{5D9C3DDB-127A-4FF8-B103-849D7398F2BD}" destId="{ED5BEDF0-F131-4F6A-9072-E8DC51769B53}" srcOrd="0" destOrd="0" presId="urn:microsoft.com/office/officeart/2005/8/layout/pyramid3"/>
    <dgm:cxn modelId="{4B388259-CD4E-42FE-938D-E2E5A5676EC6}" type="presParOf" srcId="{ED5BEDF0-F131-4F6A-9072-E8DC51769B53}" destId="{8B1BCE03-3337-4039-A702-3C1753EF8FA1}" srcOrd="0" destOrd="0" presId="urn:microsoft.com/office/officeart/2005/8/layout/pyramid3"/>
    <dgm:cxn modelId="{FAE0D77C-CA6A-41F4-BA1D-314F00079A4D}" type="presParOf" srcId="{ED5BEDF0-F131-4F6A-9072-E8DC51769B53}" destId="{0B54872C-17E1-4613-A66B-3677F41E2DC5}" srcOrd="1" destOrd="0" presId="urn:microsoft.com/office/officeart/2005/8/layout/pyramid3"/>
    <dgm:cxn modelId="{686F61D1-A037-48BF-9EA4-0741DAF1460D}" type="presParOf" srcId="{5D9C3DDB-127A-4FF8-B103-849D7398F2BD}" destId="{3B578541-E3BC-4926-8B57-F0C4916C3F15}" srcOrd="1" destOrd="0" presId="urn:microsoft.com/office/officeart/2005/8/layout/pyramid3"/>
    <dgm:cxn modelId="{76FE9AB1-51E9-4338-A8AA-EA2FBB4AA466}" type="presParOf" srcId="{3B578541-E3BC-4926-8B57-F0C4916C3F15}" destId="{ABF0C50B-703E-4307-A176-A2936B0E09A7}" srcOrd="0" destOrd="0" presId="urn:microsoft.com/office/officeart/2005/8/layout/pyramid3"/>
    <dgm:cxn modelId="{2FE5C003-FB8D-4387-968B-D233A9922649}" type="presParOf" srcId="{3B578541-E3BC-4926-8B57-F0C4916C3F15}" destId="{67006E99-EFD6-45E2-8EDC-B86327776EF2}" srcOrd="1" destOrd="0" presId="urn:microsoft.com/office/officeart/2005/8/layout/pyramid3"/>
    <dgm:cxn modelId="{B8FDEFAD-E18D-475F-AC9D-8A6228A8CB0E}" type="presParOf" srcId="{5D9C3DDB-127A-4FF8-B103-849D7398F2BD}" destId="{1C9ED097-44E5-4687-A526-73C262C4936D}" srcOrd="2" destOrd="0" presId="urn:microsoft.com/office/officeart/2005/8/layout/pyramid3"/>
    <dgm:cxn modelId="{7766FA74-D356-4F5B-9809-6DA45B04B121}" type="presParOf" srcId="{1C9ED097-44E5-4687-A526-73C262C4936D}" destId="{F0146F94-EF3E-42C9-8AF0-8F5F90C88F96}" srcOrd="0" destOrd="0" presId="urn:microsoft.com/office/officeart/2005/8/layout/pyramid3"/>
    <dgm:cxn modelId="{C842A82A-F536-41B4-8E5E-36D19C1E65BC}" type="presParOf" srcId="{1C9ED097-44E5-4687-A526-73C262C4936D}" destId="{C0D97BC1-3CF0-46FC-815C-4066ED2C0B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3A42A-A194-4BEA-8EB9-2A3D4E87676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D9D7F5B-3997-443E-90EF-AEA082B3BCA4}">
      <dgm:prSet/>
      <dgm:spPr/>
      <dgm:t>
        <a:bodyPr/>
        <a:lstStyle/>
        <a:p>
          <a:pPr rtl="0"/>
          <a:r>
            <a:rPr lang="fr-FR" dirty="0" smtClean="0">
              <a:latin typeface="Helvetica 75 Bold" panose="020B0804020202020204" pitchFamily="34" charset="0"/>
            </a:rPr>
            <a:t>Adapter la communication en temps réel</a:t>
          </a:r>
          <a:endParaRPr lang="fr-FR" dirty="0">
            <a:latin typeface="Helvetica 75 Bold" panose="020B0804020202020204" pitchFamily="34" charset="0"/>
          </a:endParaRPr>
        </a:p>
      </dgm:t>
    </dgm:pt>
    <dgm:pt modelId="{269F9E80-C25B-4358-AE4E-E4D3030FA0DB}" type="parTrans" cxnId="{3C15FC07-CEB8-4AD9-A683-C784B267E109}">
      <dgm:prSet/>
      <dgm:spPr/>
      <dgm:t>
        <a:bodyPr/>
        <a:lstStyle/>
        <a:p>
          <a:endParaRPr lang="fr-FR"/>
        </a:p>
      </dgm:t>
    </dgm:pt>
    <dgm:pt modelId="{918A0EB4-695C-490D-899F-F2A4E21152CF}" type="sibTrans" cxnId="{3C15FC07-CEB8-4AD9-A683-C784B267E109}">
      <dgm:prSet/>
      <dgm:spPr/>
      <dgm:t>
        <a:bodyPr/>
        <a:lstStyle/>
        <a:p>
          <a:endParaRPr lang="fr-FR"/>
        </a:p>
      </dgm:t>
    </dgm:pt>
    <dgm:pt modelId="{7854F9A0-F147-40E8-A5B3-2603E63ED454}">
      <dgm:prSet/>
      <dgm:spPr/>
      <dgm:t>
        <a:bodyPr/>
        <a:lstStyle/>
        <a:p>
          <a:pPr rtl="0"/>
          <a:r>
            <a:rPr lang="fr-FR" dirty="0" smtClean="0">
              <a:latin typeface="Helvetica 75 Bold" panose="020B0804020202020204" pitchFamily="34" charset="0"/>
              <a:ea typeface="Arial" charset="0"/>
              <a:cs typeface="Arial" charset="0"/>
            </a:rPr>
            <a:t>Rendre accessible la Voix du Client à tous les collaborateurs</a:t>
          </a:r>
          <a:endParaRPr lang="fr-FR" dirty="0">
            <a:latin typeface="Helvetica 75 Bold" panose="020B0804020202020204" pitchFamily="34" charset="0"/>
          </a:endParaRPr>
        </a:p>
      </dgm:t>
    </dgm:pt>
    <dgm:pt modelId="{2B34B74A-3F65-403A-B08A-BCAF2A74552A}" type="parTrans" cxnId="{4724859E-D3EC-4216-9BC4-E8C9D9695A05}">
      <dgm:prSet/>
      <dgm:spPr/>
      <dgm:t>
        <a:bodyPr/>
        <a:lstStyle/>
        <a:p>
          <a:endParaRPr lang="fr-FR"/>
        </a:p>
      </dgm:t>
    </dgm:pt>
    <dgm:pt modelId="{8809949E-D31B-473C-A376-325E853A74A2}" type="sibTrans" cxnId="{4724859E-D3EC-4216-9BC4-E8C9D9695A05}">
      <dgm:prSet/>
      <dgm:spPr/>
      <dgm:t>
        <a:bodyPr/>
        <a:lstStyle/>
        <a:p>
          <a:endParaRPr lang="fr-FR"/>
        </a:p>
      </dgm:t>
    </dgm:pt>
    <dgm:pt modelId="{BDEBB8D8-8100-4149-A62B-C566D986CA8D}">
      <dgm:prSet/>
      <dgm:spPr/>
      <dgm:t>
        <a:bodyPr/>
        <a:lstStyle/>
        <a:p>
          <a:pPr rtl="0"/>
          <a:r>
            <a:rPr lang="fr-FR" dirty="0" smtClean="0">
              <a:latin typeface="Helvetica 75 Bold" panose="020B0804020202020204" pitchFamily="34" charset="0"/>
              <a:ea typeface="Arial" charset="0"/>
              <a:cs typeface="Arial" charset="0"/>
            </a:rPr>
            <a:t>Être alerté en cas de crise ou d’opportunité</a:t>
          </a:r>
          <a:endParaRPr lang="fr-FR" dirty="0">
            <a:latin typeface="Helvetica 75 Bold" panose="020B0804020202020204" pitchFamily="34" charset="0"/>
          </a:endParaRPr>
        </a:p>
      </dgm:t>
    </dgm:pt>
    <dgm:pt modelId="{409A4C5B-B5C3-45F7-A74F-26EE900FED79}" type="parTrans" cxnId="{96A0DAB0-3CF0-411F-BBAC-2F868324265A}">
      <dgm:prSet/>
      <dgm:spPr/>
      <dgm:t>
        <a:bodyPr/>
        <a:lstStyle/>
        <a:p>
          <a:endParaRPr lang="fr-FR"/>
        </a:p>
      </dgm:t>
    </dgm:pt>
    <dgm:pt modelId="{B4C98541-BA7E-4E96-87CD-B2E2FED7FC7A}" type="sibTrans" cxnId="{96A0DAB0-3CF0-411F-BBAC-2F868324265A}">
      <dgm:prSet/>
      <dgm:spPr/>
      <dgm:t>
        <a:bodyPr/>
        <a:lstStyle/>
        <a:p>
          <a:endParaRPr lang="fr-FR"/>
        </a:p>
      </dgm:t>
    </dgm:pt>
    <dgm:pt modelId="{BE93D33B-BF9C-4765-A2B0-67A2939F6B9D}" type="pres">
      <dgm:prSet presAssocID="{6F93A42A-A194-4BEA-8EB9-2A3D4E8767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434969B-8AD4-46D9-A964-DEB2F8AAB78A}" type="pres">
      <dgm:prSet presAssocID="{7854F9A0-F147-40E8-A5B3-2603E63ED45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CD2935-C7F5-48BC-8C69-16C9008B0DF8}" type="pres">
      <dgm:prSet presAssocID="{8809949E-D31B-473C-A376-325E853A74A2}" presName="spacer" presStyleCnt="0"/>
      <dgm:spPr/>
      <dgm:t>
        <a:bodyPr/>
        <a:lstStyle/>
        <a:p>
          <a:endParaRPr lang="fr-FR"/>
        </a:p>
      </dgm:t>
    </dgm:pt>
    <dgm:pt modelId="{D14F5A64-CD9C-493E-8AA3-458778833754}" type="pres">
      <dgm:prSet presAssocID="{AD9D7F5B-3997-443E-90EF-AEA082B3BCA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372058-2C93-411D-9637-03265EA1F443}" type="pres">
      <dgm:prSet presAssocID="{918A0EB4-695C-490D-899F-F2A4E21152CF}" presName="spacer" presStyleCnt="0"/>
      <dgm:spPr/>
      <dgm:t>
        <a:bodyPr/>
        <a:lstStyle/>
        <a:p>
          <a:endParaRPr lang="fr-FR"/>
        </a:p>
      </dgm:t>
    </dgm:pt>
    <dgm:pt modelId="{486FF1F6-4C90-45C6-8192-966BCB0BFB9E}" type="pres">
      <dgm:prSet presAssocID="{BDEBB8D8-8100-4149-A62B-C566D986CA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4004DD3-8365-42BE-9F1A-F730464A23FA}" type="presOf" srcId="{BDEBB8D8-8100-4149-A62B-C566D986CA8D}" destId="{486FF1F6-4C90-45C6-8192-966BCB0BFB9E}" srcOrd="0" destOrd="0" presId="urn:microsoft.com/office/officeart/2005/8/layout/vList2"/>
    <dgm:cxn modelId="{3C15FC07-CEB8-4AD9-A683-C784B267E109}" srcId="{6F93A42A-A194-4BEA-8EB9-2A3D4E876769}" destId="{AD9D7F5B-3997-443E-90EF-AEA082B3BCA4}" srcOrd="1" destOrd="0" parTransId="{269F9E80-C25B-4358-AE4E-E4D3030FA0DB}" sibTransId="{918A0EB4-695C-490D-899F-F2A4E21152CF}"/>
    <dgm:cxn modelId="{DA70DDC2-85B4-4DBB-B34E-AE7468E0DFDA}" type="presOf" srcId="{6F93A42A-A194-4BEA-8EB9-2A3D4E876769}" destId="{BE93D33B-BF9C-4765-A2B0-67A2939F6B9D}" srcOrd="0" destOrd="0" presId="urn:microsoft.com/office/officeart/2005/8/layout/vList2"/>
    <dgm:cxn modelId="{4724859E-D3EC-4216-9BC4-E8C9D9695A05}" srcId="{6F93A42A-A194-4BEA-8EB9-2A3D4E876769}" destId="{7854F9A0-F147-40E8-A5B3-2603E63ED454}" srcOrd="0" destOrd="0" parTransId="{2B34B74A-3F65-403A-B08A-BCAF2A74552A}" sibTransId="{8809949E-D31B-473C-A376-325E853A74A2}"/>
    <dgm:cxn modelId="{CCACF208-B93F-4890-974D-6468BC24997F}" type="presOf" srcId="{7854F9A0-F147-40E8-A5B3-2603E63ED454}" destId="{9434969B-8AD4-46D9-A964-DEB2F8AAB78A}" srcOrd="0" destOrd="0" presId="urn:microsoft.com/office/officeart/2005/8/layout/vList2"/>
    <dgm:cxn modelId="{664C6E38-B168-46B1-8CBE-0EE5C9653CE2}" type="presOf" srcId="{AD9D7F5B-3997-443E-90EF-AEA082B3BCA4}" destId="{D14F5A64-CD9C-493E-8AA3-458778833754}" srcOrd="0" destOrd="0" presId="urn:microsoft.com/office/officeart/2005/8/layout/vList2"/>
    <dgm:cxn modelId="{96A0DAB0-3CF0-411F-BBAC-2F868324265A}" srcId="{6F93A42A-A194-4BEA-8EB9-2A3D4E876769}" destId="{BDEBB8D8-8100-4149-A62B-C566D986CA8D}" srcOrd="2" destOrd="0" parTransId="{409A4C5B-B5C3-45F7-A74F-26EE900FED79}" sibTransId="{B4C98541-BA7E-4E96-87CD-B2E2FED7FC7A}"/>
    <dgm:cxn modelId="{7353C0A7-8E08-4E1A-B653-4E822C4DD8FF}" type="presParOf" srcId="{BE93D33B-BF9C-4765-A2B0-67A2939F6B9D}" destId="{9434969B-8AD4-46D9-A964-DEB2F8AAB78A}" srcOrd="0" destOrd="0" presId="urn:microsoft.com/office/officeart/2005/8/layout/vList2"/>
    <dgm:cxn modelId="{C4829BBC-CB7B-40E6-A02D-C842971F8CA0}" type="presParOf" srcId="{BE93D33B-BF9C-4765-A2B0-67A2939F6B9D}" destId="{F4CD2935-C7F5-48BC-8C69-16C9008B0DF8}" srcOrd="1" destOrd="0" presId="urn:microsoft.com/office/officeart/2005/8/layout/vList2"/>
    <dgm:cxn modelId="{49CE847A-E097-4AD4-BF39-09287933DD55}" type="presParOf" srcId="{BE93D33B-BF9C-4765-A2B0-67A2939F6B9D}" destId="{D14F5A64-CD9C-493E-8AA3-458778833754}" srcOrd="2" destOrd="0" presId="urn:microsoft.com/office/officeart/2005/8/layout/vList2"/>
    <dgm:cxn modelId="{B0876B61-B2B4-438A-B562-1CD612F18939}" type="presParOf" srcId="{BE93D33B-BF9C-4765-A2B0-67A2939F6B9D}" destId="{33372058-2C93-411D-9637-03265EA1F443}" srcOrd="3" destOrd="0" presId="urn:microsoft.com/office/officeart/2005/8/layout/vList2"/>
    <dgm:cxn modelId="{D9E64B05-5BA6-492A-9A64-F85C6205DC4A}" type="presParOf" srcId="{BE93D33B-BF9C-4765-A2B0-67A2939F6B9D}" destId="{486FF1F6-4C90-45C6-8192-966BCB0BFB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0F263C-B766-45DF-8EB0-F56B6F8A8F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493289-4FFF-4371-B4DB-D3DD8DA9D2B8}">
      <dgm:prSet phldrT="[Texte]"/>
      <dgm:spPr/>
      <dgm:t>
        <a:bodyPr/>
        <a:lstStyle/>
        <a:p>
          <a:r>
            <a:rPr lang="fr-FR" dirty="0" smtClean="0"/>
            <a:t>Pour écouter, analyser, comprendre, protéger et influencer</a:t>
          </a:r>
          <a:r>
            <a:rPr lang="fr-FR" baseline="0" dirty="0" smtClean="0"/>
            <a:t> ?</a:t>
          </a:r>
          <a:endParaRPr lang="fr-FR" dirty="0"/>
        </a:p>
      </dgm:t>
    </dgm:pt>
    <dgm:pt modelId="{61FA9251-9423-4C9C-A886-801DE53538D2}" type="parTrans" cxnId="{ACCBEA46-5F38-483E-A3CA-1B563F9456BC}">
      <dgm:prSet/>
      <dgm:spPr/>
      <dgm:t>
        <a:bodyPr/>
        <a:lstStyle/>
        <a:p>
          <a:endParaRPr lang="fr-FR"/>
        </a:p>
      </dgm:t>
    </dgm:pt>
    <dgm:pt modelId="{2AC53462-8B16-466A-8BC3-CEC9AD29E92F}" type="sibTrans" cxnId="{ACCBEA46-5F38-483E-A3CA-1B563F9456BC}">
      <dgm:prSet/>
      <dgm:spPr/>
      <dgm:t>
        <a:bodyPr/>
        <a:lstStyle/>
        <a:p>
          <a:endParaRPr lang="fr-FR"/>
        </a:p>
      </dgm:t>
    </dgm:pt>
    <dgm:pt modelId="{9AFD6E77-9E63-4099-8C5D-F39078BC8F2D}">
      <dgm:prSet/>
      <dgm:spPr/>
      <dgm:t>
        <a:bodyPr/>
        <a:lstStyle/>
        <a:p>
          <a:r>
            <a:rPr lang="fr-FR" baseline="0" dirty="0" smtClean="0"/>
            <a:t>Comment savoir ce qui se passe actuellement dans le monde, et en France ?</a:t>
          </a:r>
          <a:endParaRPr lang="fr-FR" dirty="0"/>
        </a:p>
      </dgm:t>
    </dgm:pt>
    <dgm:pt modelId="{949180B7-13D1-4552-BF8C-31954B7D0574}" type="parTrans" cxnId="{A1539BDF-6BD4-47EE-990E-C4BBE0021B29}">
      <dgm:prSet/>
      <dgm:spPr/>
      <dgm:t>
        <a:bodyPr/>
        <a:lstStyle/>
        <a:p>
          <a:endParaRPr lang="fr-FR"/>
        </a:p>
      </dgm:t>
    </dgm:pt>
    <dgm:pt modelId="{65F5F48C-8C26-4F61-A54B-96B9600F60BC}" type="sibTrans" cxnId="{A1539BDF-6BD4-47EE-990E-C4BBE0021B29}">
      <dgm:prSet/>
      <dgm:spPr/>
      <dgm:t>
        <a:bodyPr/>
        <a:lstStyle/>
        <a:p>
          <a:endParaRPr lang="fr-FR"/>
        </a:p>
      </dgm:t>
    </dgm:pt>
    <dgm:pt modelId="{B57CB6E8-0BBC-49EB-8EEB-3BCB6550562E}">
      <dgm:prSet/>
      <dgm:spPr/>
      <dgm:t>
        <a:bodyPr/>
        <a:lstStyle/>
        <a:p>
          <a:r>
            <a:rPr lang="fr-FR" dirty="0" smtClean="0"/>
            <a:t>Votre outil de Social Listening ?</a:t>
          </a:r>
        </a:p>
      </dgm:t>
    </dgm:pt>
    <dgm:pt modelId="{C643EF98-3173-42BB-B0E5-1658C24C1B69}" type="parTrans" cxnId="{63774E84-550E-4F82-87AF-A182566FA468}">
      <dgm:prSet/>
      <dgm:spPr/>
      <dgm:t>
        <a:bodyPr/>
        <a:lstStyle/>
        <a:p>
          <a:endParaRPr lang="fr-FR"/>
        </a:p>
      </dgm:t>
    </dgm:pt>
    <dgm:pt modelId="{F14D34D2-AC32-4E1D-BFF7-79A4754D6074}" type="sibTrans" cxnId="{63774E84-550E-4F82-87AF-A182566FA468}">
      <dgm:prSet/>
      <dgm:spPr/>
      <dgm:t>
        <a:bodyPr/>
        <a:lstStyle/>
        <a:p>
          <a:endParaRPr lang="fr-FR"/>
        </a:p>
      </dgm:t>
    </dgm:pt>
    <dgm:pt modelId="{34B50376-B457-4296-B04A-11208DD7AA81}">
      <dgm:prSet/>
      <dgm:spPr/>
      <dgm:t>
        <a:bodyPr/>
        <a:lstStyle/>
        <a:p>
          <a:r>
            <a:rPr lang="fr-FR" dirty="0" err="1" smtClean="0"/>
            <a:t>VisiBrain</a:t>
          </a:r>
          <a:r>
            <a:rPr lang="fr-FR" dirty="0" smtClean="0"/>
            <a:t>, </a:t>
          </a:r>
          <a:r>
            <a:rPr lang="fr-FR" dirty="0" err="1" smtClean="0"/>
            <a:t>Digimind</a:t>
          </a:r>
          <a:r>
            <a:rPr lang="fr-FR" dirty="0" smtClean="0"/>
            <a:t> en mode command center</a:t>
          </a:r>
          <a:endParaRPr lang="fr-FR" dirty="0"/>
        </a:p>
      </dgm:t>
    </dgm:pt>
    <dgm:pt modelId="{DF4171C8-B2FA-4DB9-A095-E3F335568C46}" type="parTrans" cxnId="{67ABD20C-A927-4C73-8F0B-860414BDFCD4}">
      <dgm:prSet/>
      <dgm:spPr/>
      <dgm:t>
        <a:bodyPr/>
        <a:lstStyle/>
        <a:p>
          <a:endParaRPr lang="fr-FR"/>
        </a:p>
      </dgm:t>
    </dgm:pt>
    <dgm:pt modelId="{E8F0A599-A77E-48CF-B433-DCA19B77AB58}" type="sibTrans" cxnId="{67ABD20C-A927-4C73-8F0B-860414BDFCD4}">
      <dgm:prSet/>
      <dgm:spPr/>
      <dgm:t>
        <a:bodyPr/>
        <a:lstStyle/>
        <a:p>
          <a:endParaRPr lang="fr-FR"/>
        </a:p>
      </dgm:t>
    </dgm:pt>
    <dgm:pt modelId="{6442A913-37DA-460E-A8C0-CA5E548E42FB}">
      <dgm:prSet/>
      <dgm:spPr/>
      <dgm:t>
        <a:bodyPr/>
        <a:lstStyle/>
        <a:p>
          <a:r>
            <a:rPr lang="fr-FR" dirty="0" smtClean="0"/>
            <a:t>Comment vos métiers sont déjà impactés :  Analyste, etc.</a:t>
          </a:r>
        </a:p>
      </dgm:t>
    </dgm:pt>
    <dgm:pt modelId="{42197E1A-6250-48E9-90CE-53021E1C2046}" type="parTrans" cxnId="{EFA5B3C7-32B7-4C70-AB8D-E57FD1AA2D7C}">
      <dgm:prSet/>
      <dgm:spPr/>
      <dgm:t>
        <a:bodyPr/>
        <a:lstStyle/>
        <a:p>
          <a:endParaRPr lang="fr-FR"/>
        </a:p>
      </dgm:t>
    </dgm:pt>
    <dgm:pt modelId="{8E6173A1-2CC7-4769-AFB8-CDADE96C23E8}" type="sibTrans" cxnId="{EFA5B3C7-32B7-4C70-AB8D-E57FD1AA2D7C}">
      <dgm:prSet/>
      <dgm:spPr/>
      <dgm:t>
        <a:bodyPr/>
        <a:lstStyle/>
        <a:p>
          <a:endParaRPr lang="fr-FR"/>
        </a:p>
      </dgm:t>
    </dgm:pt>
    <dgm:pt modelId="{7F42C2F3-D515-4FCF-841F-ABA550719710}" type="pres">
      <dgm:prSet presAssocID="{760F263C-B766-45DF-8EB0-F56B6F8A8F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0C4AD8DD-9859-48D5-8E7A-15AD578631B8}" type="pres">
      <dgm:prSet presAssocID="{760F263C-B766-45DF-8EB0-F56B6F8A8F03}" presName="Name1" presStyleCnt="0"/>
      <dgm:spPr/>
    </dgm:pt>
    <dgm:pt modelId="{8A85DC52-1B8F-482E-A7FB-938C5C6A7522}" type="pres">
      <dgm:prSet presAssocID="{760F263C-B766-45DF-8EB0-F56B6F8A8F03}" presName="cycle" presStyleCnt="0"/>
      <dgm:spPr/>
    </dgm:pt>
    <dgm:pt modelId="{23C60F38-8372-42F2-903C-EAD7E5662F59}" type="pres">
      <dgm:prSet presAssocID="{760F263C-B766-45DF-8EB0-F56B6F8A8F03}" presName="srcNode" presStyleLbl="node1" presStyleIdx="0" presStyleCnt="4"/>
      <dgm:spPr/>
    </dgm:pt>
    <dgm:pt modelId="{AC10FFE1-E87C-4E84-8AE0-C4AB11482B4C}" type="pres">
      <dgm:prSet presAssocID="{760F263C-B766-45DF-8EB0-F56B6F8A8F03}" presName="conn" presStyleLbl="parChTrans1D2" presStyleIdx="0" presStyleCnt="1"/>
      <dgm:spPr/>
      <dgm:t>
        <a:bodyPr/>
        <a:lstStyle/>
        <a:p>
          <a:endParaRPr lang="fr-FR"/>
        </a:p>
      </dgm:t>
    </dgm:pt>
    <dgm:pt modelId="{19347E03-FED0-4B71-B4FD-42073013372D}" type="pres">
      <dgm:prSet presAssocID="{760F263C-B766-45DF-8EB0-F56B6F8A8F03}" presName="extraNode" presStyleLbl="node1" presStyleIdx="0" presStyleCnt="4"/>
      <dgm:spPr/>
    </dgm:pt>
    <dgm:pt modelId="{6B438017-740A-403D-A60C-9096D83FBE9B}" type="pres">
      <dgm:prSet presAssocID="{760F263C-B766-45DF-8EB0-F56B6F8A8F03}" presName="dstNode" presStyleLbl="node1" presStyleIdx="0" presStyleCnt="4"/>
      <dgm:spPr/>
    </dgm:pt>
    <dgm:pt modelId="{6B1296CB-AB5D-4A69-89C9-B40A589DE3E6}" type="pres">
      <dgm:prSet presAssocID="{DF493289-4FFF-4371-B4DB-D3DD8DA9D2B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3E7F02-F4FC-4DFD-8B6F-74B5C01FD1B5}" type="pres">
      <dgm:prSet presAssocID="{DF493289-4FFF-4371-B4DB-D3DD8DA9D2B8}" presName="accent_1" presStyleCnt="0"/>
      <dgm:spPr/>
    </dgm:pt>
    <dgm:pt modelId="{82E740E0-84E6-4501-AE5E-E8CC9FADE673}" type="pres">
      <dgm:prSet presAssocID="{DF493289-4FFF-4371-B4DB-D3DD8DA9D2B8}" presName="accentRepeatNode" presStyleLbl="solidFgAcc1" presStyleIdx="0" presStyleCnt="4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35BBFBE-F32C-4401-B26A-0874B5C7D8C7}" type="pres">
      <dgm:prSet presAssocID="{9AFD6E77-9E63-4099-8C5D-F39078BC8F2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E25897-D3F4-4497-8746-3DCB365AD3A8}" type="pres">
      <dgm:prSet presAssocID="{9AFD6E77-9E63-4099-8C5D-F39078BC8F2D}" presName="accent_2" presStyleCnt="0"/>
      <dgm:spPr/>
    </dgm:pt>
    <dgm:pt modelId="{514B6486-449E-4571-9563-D26E04F35121}" type="pres">
      <dgm:prSet presAssocID="{9AFD6E77-9E63-4099-8C5D-F39078BC8F2D}" presName="accentRepeatNode" presStyleLbl="solidFgAcc1" presStyleIdx="1" presStyleCnt="4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C66A07C-E43F-4ECB-975F-3F7BC60EBF1C}" type="pres">
      <dgm:prSet presAssocID="{B57CB6E8-0BBC-49EB-8EEB-3BCB6550562E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57020-E015-4C3F-884C-9C8D538E958D}" type="pres">
      <dgm:prSet presAssocID="{B57CB6E8-0BBC-49EB-8EEB-3BCB6550562E}" presName="accent_3" presStyleCnt="0"/>
      <dgm:spPr/>
    </dgm:pt>
    <dgm:pt modelId="{BDA1F2E8-63B2-4BA8-8C99-8D12BAD82E9A}" type="pres">
      <dgm:prSet presAssocID="{B57CB6E8-0BBC-49EB-8EEB-3BCB6550562E}" presName="accentRepeatNode" presStyleLbl="solidFgAcc1" presStyleIdx="2" presStyleCnt="4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F86DC57-F3B5-4E11-A9C4-C7AA540F1F5B}" type="pres">
      <dgm:prSet presAssocID="{6442A913-37DA-460E-A8C0-CA5E548E42F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9B3E9F1-1EF2-4EC4-B2C3-AF9A60F9B051}" type="pres">
      <dgm:prSet presAssocID="{6442A913-37DA-460E-A8C0-CA5E548E42FB}" presName="accent_4" presStyleCnt="0"/>
      <dgm:spPr/>
    </dgm:pt>
    <dgm:pt modelId="{1978F13C-3E18-486A-96EA-EA9F2E3A1FC1}" type="pres">
      <dgm:prSet presAssocID="{6442A913-37DA-460E-A8C0-CA5E548E42FB}" presName="accentRepeatNode" presStyleLbl="solidFgAcc1" presStyleIdx="3" presStyleCnt="4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88CF18B3-1EBD-43D3-8011-603989571595}" type="presOf" srcId="{6442A913-37DA-460E-A8C0-CA5E548E42FB}" destId="{1F86DC57-F3B5-4E11-A9C4-C7AA540F1F5B}" srcOrd="0" destOrd="0" presId="urn:microsoft.com/office/officeart/2008/layout/VerticalCurvedList"/>
    <dgm:cxn modelId="{63774E84-550E-4F82-87AF-A182566FA468}" srcId="{760F263C-B766-45DF-8EB0-F56B6F8A8F03}" destId="{B57CB6E8-0BBC-49EB-8EEB-3BCB6550562E}" srcOrd="2" destOrd="0" parTransId="{C643EF98-3173-42BB-B0E5-1658C24C1B69}" sibTransId="{F14D34D2-AC32-4E1D-BFF7-79A4754D6074}"/>
    <dgm:cxn modelId="{85BC78AA-D416-4F54-BE39-4DE8717D1E51}" type="presOf" srcId="{34B50376-B457-4296-B04A-11208DD7AA81}" destId="{8C66A07C-E43F-4ECB-975F-3F7BC60EBF1C}" srcOrd="0" destOrd="1" presId="urn:microsoft.com/office/officeart/2008/layout/VerticalCurvedList"/>
    <dgm:cxn modelId="{EFA5B3C7-32B7-4C70-AB8D-E57FD1AA2D7C}" srcId="{760F263C-B766-45DF-8EB0-F56B6F8A8F03}" destId="{6442A913-37DA-460E-A8C0-CA5E548E42FB}" srcOrd="3" destOrd="0" parTransId="{42197E1A-6250-48E9-90CE-53021E1C2046}" sibTransId="{8E6173A1-2CC7-4769-AFB8-CDADE96C23E8}"/>
    <dgm:cxn modelId="{C52367E7-378A-4E5C-9B64-B83347638FA0}" type="presOf" srcId="{DF493289-4FFF-4371-B4DB-D3DD8DA9D2B8}" destId="{6B1296CB-AB5D-4A69-89C9-B40A589DE3E6}" srcOrd="0" destOrd="0" presId="urn:microsoft.com/office/officeart/2008/layout/VerticalCurvedList"/>
    <dgm:cxn modelId="{67ABD20C-A927-4C73-8F0B-860414BDFCD4}" srcId="{B57CB6E8-0BBC-49EB-8EEB-3BCB6550562E}" destId="{34B50376-B457-4296-B04A-11208DD7AA81}" srcOrd="0" destOrd="0" parTransId="{DF4171C8-B2FA-4DB9-A095-E3F335568C46}" sibTransId="{E8F0A599-A77E-48CF-B433-DCA19B77AB58}"/>
    <dgm:cxn modelId="{D5ACBF4D-C4E7-4840-880F-BEB4D5A5F062}" type="presOf" srcId="{2AC53462-8B16-466A-8BC3-CEC9AD29E92F}" destId="{AC10FFE1-E87C-4E84-8AE0-C4AB11482B4C}" srcOrd="0" destOrd="0" presId="urn:microsoft.com/office/officeart/2008/layout/VerticalCurvedList"/>
    <dgm:cxn modelId="{EA22CDB9-E630-49A7-B414-35512312991C}" type="presOf" srcId="{B57CB6E8-0BBC-49EB-8EEB-3BCB6550562E}" destId="{8C66A07C-E43F-4ECB-975F-3F7BC60EBF1C}" srcOrd="0" destOrd="0" presId="urn:microsoft.com/office/officeart/2008/layout/VerticalCurvedList"/>
    <dgm:cxn modelId="{F46D18A9-01FA-499C-8637-60EB26FE9DF8}" type="presOf" srcId="{9AFD6E77-9E63-4099-8C5D-F39078BC8F2D}" destId="{935BBFBE-F32C-4401-B26A-0874B5C7D8C7}" srcOrd="0" destOrd="0" presId="urn:microsoft.com/office/officeart/2008/layout/VerticalCurvedList"/>
    <dgm:cxn modelId="{ACCBEA46-5F38-483E-A3CA-1B563F9456BC}" srcId="{760F263C-B766-45DF-8EB0-F56B6F8A8F03}" destId="{DF493289-4FFF-4371-B4DB-D3DD8DA9D2B8}" srcOrd="0" destOrd="0" parTransId="{61FA9251-9423-4C9C-A886-801DE53538D2}" sibTransId="{2AC53462-8B16-466A-8BC3-CEC9AD29E92F}"/>
    <dgm:cxn modelId="{A1539BDF-6BD4-47EE-990E-C4BBE0021B29}" srcId="{760F263C-B766-45DF-8EB0-F56B6F8A8F03}" destId="{9AFD6E77-9E63-4099-8C5D-F39078BC8F2D}" srcOrd="1" destOrd="0" parTransId="{949180B7-13D1-4552-BF8C-31954B7D0574}" sibTransId="{65F5F48C-8C26-4F61-A54B-96B9600F60BC}"/>
    <dgm:cxn modelId="{F56C632F-6327-4E3B-A880-48304CB6AC39}" type="presOf" srcId="{760F263C-B766-45DF-8EB0-F56B6F8A8F03}" destId="{7F42C2F3-D515-4FCF-841F-ABA550719710}" srcOrd="0" destOrd="0" presId="urn:microsoft.com/office/officeart/2008/layout/VerticalCurvedList"/>
    <dgm:cxn modelId="{B011AFE6-4CF2-43A3-9CA3-E00F02C94473}" type="presParOf" srcId="{7F42C2F3-D515-4FCF-841F-ABA550719710}" destId="{0C4AD8DD-9859-48D5-8E7A-15AD578631B8}" srcOrd="0" destOrd="0" presId="urn:microsoft.com/office/officeart/2008/layout/VerticalCurvedList"/>
    <dgm:cxn modelId="{6085488B-7581-43FE-8D08-9D2941B7944F}" type="presParOf" srcId="{0C4AD8DD-9859-48D5-8E7A-15AD578631B8}" destId="{8A85DC52-1B8F-482E-A7FB-938C5C6A7522}" srcOrd="0" destOrd="0" presId="urn:microsoft.com/office/officeart/2008/layout/VerticalCurvedList"/>
    <dgm:cxn modelId="{67BA3624-BB0F-4A27-8209-B54BDF4C3E97}" type="presParOf" srcId="{8A85DC52-1B8F-482E-A7FB-938C5C6A7522}" destId="{23C60F38-8372-42F2-903C-EAD7E5662F59}" srcOrd="0" destOrd="0" presId="urn:microsoft.com/office/officeart/2008/layout/VerticalCurvedList"/>
    <dgm:cxn modelId="{0D060B8A-5706-4158-AE35-095F3EC2DAB4}" type="presParOf" srcId="{8A85DC52-1B8F-482E-A7FB-938C5C6A7522}" destId="{AC10FFE1-E87C-4E84-8AE0-C4AB11482B4C}" srcOrd="1" destOrd="0" presId="urn:microsoft.com/office/officeart/2008/layout/VerticalCurvedList"/>
    <dgm:cxn modelId="{5F094D72-5779-4AE7-AAB4-6335DC041EEF}" type="presParOf" srcId="{8A85DC52-1B8F-482E-A7FB-938C5C6A7522}" destId="{19347E03-FED0-4B71-B4FD-42073013372D}" srcOrd="2" destOrd="0" presId="urn:microsoft.com/office/officeart/2008/layout/VerticalCurvedList"/>
    <dgm:cxn modelId="{F403440C-8EDC-4BB0-95BE-6DF94B4F218C}" type="presParOf" srcId="{8A85DC52-1B8F-482E-A7FB-938C5C6A7522}" destId="{6B438017-740A-403D-A60C-9096D83FBE9B}" srcOrd="3" destOrd="0" presId="urn:microsoft.com/office/officeart/2008/layout/VerticalCurvedList"/>
    <dgm:cxn modelId="{CF78B8B1-D094-43BB-982A-9ACC82C738C0}" type="presParOf" srcId="{0C4AD8DD-9859-48D5-8E7A-15AD578631B8}" destId="{6B1296CB-AB5D-4A69-89C9-B40A589DE3E6}" srcOrd="1" destOrd="0" presId="urn:microsoft.com/office/officeart/2008/layout/VerticalCurvedList"/>
    <dgm:cxn modelId="{E9839147-BC39-4A48-847D-495242336968}" type="presParOf" srcId="{0C4AD8DD-9859-48D5-8E7A-15AD578631B8}" destId="{8C3E7F02-F4FC-4DFD-8B6F-74B5C01FD1B5}" srcOrd="2" destOrd="0" presId="urn:microsoft.com/office/officeart/2008/layout/VerticalCurvedList"/>
    <dgm:cxn modelId="{08B9CFB5-E7AC-4781-B8D8-58AE7B6535AE}" type="presParOf" srcId="{8C3E7F02-F4FC-4DFD-8B6F-74B5C01FD1B5}" destId="{82E740E0-84E6-4501-AE5E-E8CC9FADE673}" srcOrd="0" destOrd="0" presId="urn:microsoft.com/office/officeart/2008/layout/VerticalCurvedList"/>
    <dgm:cxn modelId="{1F1173F2-01E2-481B-915B-1EA79FBBB7A7}" type="presParOf" srcId="{0C4AD8DD-9859-48D5-8E7A-15AD578631B8}" destId="{935BBFBE-F32C-4401-B26A-0874B5C7D8C7}" srcOrd="3" destOrd="0" presId="urn:microsoft.com/office/officeart/2008/layout/VerticalCurvedList"/>
    <dgm:cxn modelId="{F1341287-622F-434E-8869-A47A3E984A90}" type="presParOf" srcId="{0C4AD8DD-9859-48D5-8E7A-15AD578631B8}" destId="{2DE25897-D3F4-4497-8746-3DCB365AD3A8}" srcOrd="4" destOrd="0" presId="urn:microsoft.com/office/officeart/2008/layout/VerticalCurvedList"/>
    <dgm:cxn modelId="{079FFE59-0333-4A6C-B891-FB4875D148E5}" type="presParOf" srcId="{2DE25897-D3F4-4497-8746-3DCB365AD3A8}" destId="{514B6486-449E-4571-9563-D26E04F35121}" srcOrd="0" destOrd="0" presId="urn:microsoft.com/office/officeart/2008/layout/VerticalCurvedList"/>
    <dgm:cxn modelId="{78E7BF77-8FBA-4B38-B9D5-C4092B8A957E}" type="presParOf" srcId="{0C4AD8DD-9859-48D5-8E7A-15AD578631B8}" destId="{8C66A07C-E43F-4ECB-975F-3F7BC60EBF1C}" srcOrd="5" destOrd="0" presId="urn:microsoft.com/office/officeart/2008/layout/VerticalCurvedList"/>
    <dgm:cxn modelId="{A84BC13F-6810-4C9A-A3A1-0F94B8DAC8EA}" type="presParOf" srcId="{0C4AD8DD-9859-48D5-8E7A-15AD578631B8}" destId="{98E57020-E015-4C3F-884C-9C8D538E958D}" srcOrd="6" destOrd="0" presId="urn:microsoft.com/office/officeart/2008/layout/VerticalCurvedList"/>
    <dgm:cxn modelId="{EA9BAE49-914A-4CAF-8269-5A13BF566827}" type="presParOf" srcId="{98E57020-E015-4C3F-884C-9C8D538E958D}" destId="{BDA1F2E8-63B2-4BA8-8C99-8D12BAD82E9A}" srcOrd="0" destOrd="0" presId="urn:microsoft.com/office/officeart/2008/layout/VerticalCurvedList"/>
    <dgm:cxn modelId="{42AB2CE0-7A65-4349-B4D6-97D9403AC402}" type="presParOf" srcId="{0C4AD8DD-9859-48D5-8E7A-15AD578631B8}" destId="{1F86DC57-F3B5-4E11-A9C4-C7AA540F1F5B}" srcOrd="7" destOrd="0" presId="urn:microsoft.com/office/officeart/2008/layout/VerticalCurvedList"/>
    <dgm:cxn modelId="{848D1A16-F223-4CA8-B8CA-B18071E1CA69}" type="presParOf" srcId="{0C4AD8DD-9859-48D5-8E7A-15AD578631B8}" destId="{49B3E9F1-1EF2-4EC4-B2C3-AF9A60F9B051}" srcOrd="8" destOrd="0" presId="urn:microsoft.com/office/officeart/2008/layout/VerticalCurvedList"/>
    <dgm:cxn modelId="{A3507D56-9A45-46A8-8E05-0A4B152177CE}" type="presParOf" srcId="{49B3E9F1-1EF2-4EC4-B2C3-AF9A60F9B051}" destId="{1978F13C-3E18-486A-96EA-EA9F2E3A1F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24B-B566-4F9E-8E0B-192AC83AB3F4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6DA5-BA0A-4CEF-99A9-08EBC715466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2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712788" rtl="0" fontAlgn="base">
      <a:spcBef>
        <a:spcPct val="30000"/>
      </a:spcBef>
      <a:spcAft>
        <a:spcPct val="0"/>
      </a:spcAft>
      <a:buFont typeface="Wingdings" panose="05000000000000000000" pitchFamily="2" charset="2"/>
      <a:buNone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58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28600" indent="-112713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87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8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*estimation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ABD226D-85D4-4B4A-BE1C-834D65932E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99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Prenons</a:t>
            </a:r>
            <a:r>
              <a:rPr lang="fr-FR" baseline="0" dirty="0" smtClean="0"/>
              <a:t> le cas du secteur des </a:t>
            </a:r>
            <a:r>
              <a:rPr lang="fr-FR" baseline="0" dirty="0" err="1" smtClean="0"/>
              <a:t>telco</a:t>
            </a:r>
            <a:r>
              <a:rPr lang="fr-FR" baseline="0" dirty="0" smtClean="0"/>
              <a:t> d’un opérateur de communication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74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ABD226D-85D4-4B4A-BE1C-834D65932E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3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ABD226D-85D4-4B4A-BE1C-834D65932E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41d80ea6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41d80ea6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288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ABD226D-85D4-4B4A-BE1C-834D65932E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7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è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9028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633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6506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084C-8436-5043-9355-084BB4575177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AC84F-F294-2941-AC9C-F2599A6DD9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83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81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44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91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gnature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182701" y="4750053"/>
            <a:ext cx="793217" cy="273844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defPPr>
              <a:defRPr lang="fr-FR"/>
            </a:defPPr>
            <a:lvl1pPr marL="0" algn="l" defTabSz="914400" rtl="0" eaLnBrk="1" latinLnBrk="0" hangingPunct="1">
              <a:lnSpc>
                <a:spcPts val="1400"/>
              </a:lnSpc>
              <a:defRPr sz="14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 fontAlgn="auto">
              <a:lnSpc>
                <a:spcPts val="1050"/>
              </a:lnSpc>
              <a:spcBef>
                <a:spcPts val="0"/>
              </a:spcBef>
              <a:spcAft>
                <a:spcPts val="0"/>
              </a:spcAft>
              <a:defRPr/>
            </a:pPr>
            <a:fld id="{33DF990B-2CBF-ED46-8CEC-828D30AD8B6D}" type="slidenum">
              <a:rPr lang="fr-FR" sz="1100" smtClean="0">
                <a:solidFill>
                  <a:prstClr val="black"/>
                </a:solidFill>
              </a:rPr>
              <a:pPr defTabSz="685783" fontAlgn="auto">
                <a:lnSpc>
                  <a:spcPts val="105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FR" sz="1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386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7951" y="4469086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9727" y="339726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508765" y="339726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93563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31590"/>
            <a:ext cx="8229600" cy="33944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2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675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1520" y="1131590"/>
            <a:ext cx="4038600" cy="36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1131590"/>
            <a:ext cx="4038600" cy="360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52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5143500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Arial" panose="020B0604020202020204" pitchFamily="34" charset="0"/>
              <a:buChar char="•"/>
              <a:defRPr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876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513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792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51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75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5604-1775-4E06-B54B-3A72232D505C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B0C5-8615-4E66-8129-99B409A10EB9}" type="slidenum">
              <a:rPr lang="fr-FR" smtClean="0"/>
              <a:t>‹N°›</a:t>
            </a:fld>
            <a:endParaRPr lang="fr-FR"/>
          </a:p>
        </p:txBody>
      </p:sp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683125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8" name="Diapositive think-cell" r:id="rId19" imgW="270" imgH="270" progId="TCLayout.ActiveDocument.1">
                  <p:embed/>
                </p:oleObj>
              </mc:Choice>
              <mc:Fallback>
                <p:oleObj name="Diapositive think-cell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77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83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8" r:id="rId14"/>
    <p:sldLayoutId id="2147483880" r:id="rId15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7030A0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AzuCwHrUp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tags" Target="../tags/tag3.xml"/><Relationship Id="rId16" Type="http://schemas.openxmlformats.org/officeDocument/2006/relationships/image" Target="../media/image4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emf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-media-orange-360.fr/" TargetMode="External"/><Relationship Id="rId2" Type="http://schemas.openxmlformats.org/officeDocument/2006/relationships/hyperlink" Target="https://www.ege.fr/index.php/actualites/la-revue-de-presse/item/la-manipulation-des-emotions-sur-les-reseaux-sociaux-est-une-realite-l-ege-sur-frenchweb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medium.com/socialliste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aege.fr/ressources/temp/80_850x525_46983185_3128926508_2018151733-1539003749-social-media-listening.jpeg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51520" y="339502"/>
            <a:ext cx="5470376" cy="1102519"/>
          </a:xfrm>
        </p:spPr>
        <p:txBody>
          <a:bodyPr>
            <a:noAutofit/>
          </a:bodyPr>
          <a:lstStyle/>
          <a:p>
            <a:r>
              <a:rPr lang="fr-FR" sz="4400" dirty="0">
                <a:solidFill>
                  <a:schemeClr val="bg1"/>
                </a:solidFill>
              </a:rPr>
              <a:t>Conférence Social Media Listening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Groupe "Club </a:t>
            </a:r>
            <a:r>
              <a:rPr lang="fr-FR" dirty="0" err="1">
                <a:solidFill>
                  <a:schemeClr val="bg1"/>
                </a:solidFill>
              </a:rPr>
              <a:t>Webtechno</a:t>
            </a:r>
            <a:r>
              <a:rPr lang="fr-FR" dirty="0">
                <a:solidFill>
                  <a:schemeClr val="bg1"/>
                </a:solidFill>
              </a:rPr>
              <a:t>"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083918"/>
            <a:ext cx="989856" cy="98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5774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51284482"/>
              </p:ext>
            </p:extLst>
          </p:nvPr>
        </p:nvGraphicFramePr>
        <p:xfrm>
          <a:off x="971600" y="0"/>
          <a:ext cx="72008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utoShape 2" descr="Person Shrugging on Google Android 9.0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04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7127795"/>
              </p:ext>
            </p:extLst>
          </p:nvPr>
        </p:nvGraphicFramePr>
        <p:xfrm>
          <a:off x="971600" y="0"/>
          <a:ext cx="72008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e la date 4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9458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Regrouper les compétences digitales</a:t>
            </a:r>
            <a:endParaRPr lang="fr-FR" dirty="0"/>
          </a:p>
        </p:txBody>
      </p:sp>
      <p:graphicFrame>
        <p:nvGraphicFramePr>
          <p:cNvPr id="14" name="Espace réservé du contenu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3820469"/>
              </p:ext>
            </p:extLst>
          </p:nvPr>
        </p:nvGraphicFramePr>
        <p:xfrm>
          <a:off x="250824" y="1131888"/>
          <a:ext cx="8641655" cy="360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3443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 descr="Vidéo de présentation de la #SocialRoom" title="#SocialRoom   vidéo passepo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2975" y="0"/>
            <a:ext cx="685804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3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5"/>
            <a:ext cx="9144000" cy="5143165"/>
          </a:xfrm>
          <a:prstGeom prst="rect">
            <a:avLst/>
          </a:prstGeom>
        </p:spPr>
      </p:pic>
      <p:sp>
        <p:nvSpPr>
          <p:cNvPr id="2" name="AutoShape 2" descr="Person Shrugging on Google Android 9.0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9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Découvrir de nouvelles tendances et être alerté en temps réel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313636" y="4768865"/>
            <a:ext cx="6062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Helvetica 75 Bold" panose="020B0804020202020204" pitchFamily="34" charset="0"/>
              </a:rPr>
              <a:t>France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 75 Bold" panose="020B0804020202020204" pitchFamily="34" charset="0"/>
            </a:endParaRPr>
          </a:p>
        </p:txBody>
      </p:sp>
      <p:pic>
        <p:nvPicPr>
          <p:cNvPr id="8" name="Picture 3" descr="C:\Users\dyef8453\Documents\Projets\_Orange Social Viz\05. Experiences\Ecrans sur site\SocialRoom O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59" y="3294071"/>
            <a:ext cx="2347621" cy="14838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yef8453\Documents\Projets\_Orange Social Viz\05. Experiences\Ecrans sur site\Roman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6299" y="3294071"/>
            <a:ext cx="3261747" cy="147479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yef8453\Documents\Projets\_Orange Social Viz\05. Experiences\Ecrans sur site\Social Room DON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884" y="3294070"/>
            <a:ext cx="2066197" cy="148381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237979" y="4845809"/>
            <a:ext cx="728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Helvetica 75 Bold" panose="020B0804020202020204" pitchFamily="34" charset="0"/>
              </a:rPr>
              <a:t>Romania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 75 Bold" panose="020B08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58404" y="4845808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Helvetica 75 Bold" panose="020B0804020202020204" pitchFamily="34" charset="0"/>
              </a:rPr>
              <a:t>Normandie Centre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Helvetica 75 Bold" panose="020B08040202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b="1" dirty="0" smtClean="0">
                <a:solidFill>
                  <a:srgbClr val="000000"/>
                </a:solidFill>
              </a:rPr>
              <a:t>Afficher en temps réel sur des écrans les activités liées à un produit ou un évènement</a:t>
            </a:r>
          </a:p>
          <a:p>
            <a:pPr>
              <a:buFontTx/>
              <a:buChar char="-"/>
            </a:pPr>
            <a:r>
              <a:rPr lang="fr-FR" b="1" dirty="0" smtClean="0">
                <a:solidFill>
                  <a:srgbClr val="000000"/>
                </a:solidFill>
              </a:rPr>
              <a:t>Idéal pour les Chefs de Produits &amp; Managers et équipes Marketing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00297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Cap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365771"/>
          </a:xfrm>
        </p:spPr>
        <p:txBody>
          <a:bodyPr>
            <a:normAutofit fontScale="90000"/>
          </a:bodyPr>
          <a:lstStyle/>
          <a:p>
            <a:r>
              <a:rPr lang="fr-FR" sz="6600" dirty="0">
                <a:solidFill>
                  <a:schemeClr val="bg1"/>
                </a:solidFill>
              </a:rPr>
              <a:t>La #</a:t>
            </a:r>
            <a:r>
              <a:rPr lang="fr-FR" sz="6600" dirty="0" err="1">
                <a:solidFill>
                  <a:schemeClr val="bg1"/>
                </a:solidFill>
              </a:rPr>
              <a:t>SocialRoom</a:t>
            </a:r>
            <a:r>
              <a:rPr lang="fr-FR" sz="6600" dirty="0">
                <a:solidFill>
                  <a:schemeClr val="bg1"/>
                </a:solidFill>
              </a:rPr>
              <a:t> est un lieu, le lieu est un média</a:t>
            </a:r>
          </a:p>
        </p:txBody>
      </p:sp>
    </p:spTree>
    <p:extLst>
      <p:ext uri="{BB962C8B-B14F-4D97-AF65-F5344CB8AC3E}">
        <p14:creationId xmlns:p14="http://schemas.microsoft.com/office/powerpoint/2010/main" val="788138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lieu physique qui regroupe des nouvelles compétences digitales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61FD9D02-426E-46C9-9EE9-0DE1EF8B2838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2" descr="Image Caption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572000" cy="51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05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Ca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224" y="-1"/>
            <a:ext cx="9175224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365771"/>
          </a:xfrm>
        </p:spPr>
        <p:txBody>
          <a:bodyPr>
            <a:normAutofit/>
          </a:bodyPr>
          <a:lstStyle/>
          <a:p>
            <a:r>
              <a:rPr lang="fr-FR" sz="6600" dirty="0" err="1" smtClean="0">
                <a:solidFill>
                  <a:schemeClr val="bg1"/>
                </a:solidFill>
              </a:rPr>
              <a:t>La#SocialRoom</a:t>
            </a:r>
            <a:r>
              <a:rPr lang="fr-FR" sz="6600" dirty="0" smtClean="0">
                <a:solidFill>
                  <a:schemeClr val="bg1"/>
                </a:solidFill>
              </a:rPr>
              <a:t> est un Media</a:t>
            </a:r>
            <a:endParaRPr lang="fr-F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91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#</a:t>
            </a:r>
            <a:r>
              <a:rPr lang="fr-FR" dirty="0" err="1"/>
              <a:t>SocialRoom</a:t>
            </a:r>
            <a:r>
              <a:rPr lang="fr-FR" dirty="0"/>
              <a:t> est un </a:t>
            </a:r>
            <a:r>
              <a:rPr lang="fr-FR" dirty="0" smtClean="0"/>
              <a:t> média qui produit son propre contenu à partir du Social Listening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Picture 4" descr="C:\Users\dyef8453\Documents\Projets\_Orange Social Viz\02. Specifications\Screenshots\topicsmsg-072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87"/>
            <a:ext cx="4572000" cy="257174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dyef8453\Documents\Projets\_Orange Social Viz\02. Specifications\Screenshots\activity 0720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72736"/>
            <a:ext cx="4572000" cy="257175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16358" y="2186709"/>
            <a:ext cx="36004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668637" y="4783460"/>
            <a:ext cx="360040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830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" y="6226"/>
            <a:ext cx="9143256" cy="51372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I Tried Texting On WhatsApp Only With Emojis For 24 Hou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I Tried Texting On WhatsApp Only With Emojis For 24 Hour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I Tried Texting On WhatsApp Only With Emojis For 24 Hour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0646" y="2825991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0646" y="2102790"/>
            <a:ext cx="64807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 descr="Folded Hands: Light Skin Tone on Apple iOS 12.1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6924" y="1203598"/>
            <a:ext cx="715516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1963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#</a:t>
            </a:r>
            <a:r>
              <a:rPr lang="fr-FR" dirty="0" err="1"/>
              <a:t>SocialRoom</a:t>
            </a:r>
            <a:r>
              <a:rPr lang="fr-FR" dirty="0"/>
              <a:t> est un media avec </a:t>
            </a:r>
            <a:r>
              <a:rPr lang="fr-FR" dirty="0" smtClean="0"/>
              <a:t>ses canaux de diffusion (ascenseurs, open </a:t>
            </a:r>
            <a:r>
              <a:rPr lang="fr-FR" dirty="0" err="1" smtClean="0"/>
              <a:t>space</a:t>
            </a:r>
            <a:r>
              <a:rPr lang="fr-FR" dirty="0" smtClean="0"/>
              <a:t>, hall d’accueil)</a:t>
            </a:r>
            <a:endParaRPr lang="fr-FR" dirty="0"/>
          </a:p>
        </p:txBody>
      </p:sp>
      <p:pic>
        <p:nvPicPr>
          <p:cNvPr id="21" name="Picture 2" descr="C:\Users\dyef8453\Documents\Projets\_Orange Social Viz\05. Experiences\Ecrans sur site\Stadium vif 2004 1 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1547611"/>
            <a:ext cx="2880320" cy="210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dyef8453\Documents\Projets\_Orange Social Viz\05. Experiences\Ecrans sur site\Gardens 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91431"/>
            <a:ext cx="2421898" cy="181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dyef8453\Documents\Projets\_Orange Social Viz\05. Experiences\Ecrans sur site\3A6A155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1402365"/>
            <a:ext cx="2833864" cy="2394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19" y="3559289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Ascenseurs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31840" y="3714117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Halls d’accueil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40404" y="3796916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Bureaux et open </a:t>
            </a:r>
            <a:r>
              <a:rPr lang="fr-FR" dirty="0" err="1" smtClean="0"/>
              <a:t>space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2883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#</a:t>
            </a:r>
            <a:r>
              <a:rPr lang="fr-FR" dirty="0" err="1"/>
              <a:t>SocialRoom</a:t>
            </a:r>
            <a:r>
              <a:rPr lang="fr-FR" dirty="0"/>
              <a:t> est un media </a:t>
            </a:r>
            <a:r>
              <a:rPr lang="fr-FR" dirty="0" smtClean="0"/>
              <a:t>avec ses </a:t>
            </a:r>
            <a:r>
              <a:rPr lang="fr-FR" dirty="0"/>
              <a:t>« </a:t>
            </a:r>
            <a:r>
              <a:rPr lang="fr-FR" dirty="0" smtClean="0"/>
              <a:t>décodeurs</a:t>
            </a:r>
            <a:r>
              <a:rPr lang="fr-FR" dirty="0"/>
              <a:t> </a:t>
            </a:r>
            <a:r>
              <a:rPr lang="fr-FR" dirty="0" smtClean="0"/>
              <a:t>»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Social Stick</a:t>
            </a:r>
            <a:endParaRPr lang="fr-FR" dirty="0"/>
          </a:p>
        </p:txBody>
      </p:sp>
      <p:pic>
        <p:nvPicPr>
          <p:cNvPr id="7" name="Picture 2" descr="Z:\Social Room\Social Box\Social Stick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131590"/>
            <a:ext cx="4572000" cy="285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61FD9D02-426E-46C9-9EE9-0DE1EF8B2838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3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fr-FR" sz="4800" dirty="0" smtClean="0"/>
              <a:t>Social Stick</a:t>
            </a:r>
            <a:br>
              <a:rPr lang="fr-FR" sz="4800" dirty="0" smtClean="0"/>
            </a:br>
            <a:r>
              <a:rPr lang="fr-FR" dirty="0" smtClean="0"/>
              <a:t>clé HDMI pour transformer tout type d’écran en Social Wall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19283" y="1131589"/>
            <a:ext cx="1813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Orange Social Box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Picture 2" descr="Z:\Social Room\Social Box\Social Stick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0"/>
            <a:ext cx="4572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124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63297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tIns="17145" rIns="34290" bIns="17145"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fr-FR" sz="24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Scientists</a:t>
            </a:r>
            <a:r>
              <a:rPr 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fr-FR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Analyst</a:t>
            </a:r>
            <a:endParaRPr lang="fr-FR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Social Media </a:t>
            </a:r>
            <a:r>
              <a:rPr lang="fr-FR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Researcher</a:t>
            </a:r>
            <a:endParaRPr lang="fr-FR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e-Influence </a:t>
            </a:r>
            <a:endParaRPr lang="fr-FR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Community</a:t>
            </a:r>
            <a:r>
              <a:rPr lang="fr-FR" sz="2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Manager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702" y="0"/>
            <a:ext cx="4572298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métiers </a:t>
            </a:r>
            <a:r>
              <a:rPr lang="fr-FR" dirty="0" smtClean="0"/>
              <a:t>d'une #</a:t>
            </a:r>
            <a:r>
              <a:rPr lang="fr-FR" dirty="0" err="1" smtClean="0"/>
              <a:t>SocialRoom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8581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Cap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283718"/>
          </a:xfrm>
        </p:spPr>
        <p:txBody>
          <a:bodyPr>
            <a:noAutofit/>
          </a:bodyPr>
          <a:lstStyle/>
          <a:p>
            <a:r>
              <a:rPr lang="fr-FR" sz="6600" dirty="0">
                <a:solidFill>
                  <a:schemeClr val="bg1"/>
                </a:solidFill>
              </a:rPr>
              <a:t>Les outils d'une #</a:t>
            </a:r>
            <a:r>
              <a:rPr lang="fr-FR" sz="6600" dirty="0" err="1">
                <a:solidFill>
                  <a:schemeClr val="bg1"/>
                </a:solidFill>
              </a:rPr>
              <a:t>SocialRoom</a:t>
            </a:r>
            <a:endParaRPr lang="fr-FR" sz="6600" dirty="0">
              <a:solidFill>
                <a:schemeClr val="bg1"/>
              </a:solidFill>
            </a:endParaRP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1365736"/>
              </p:ext>
            </p:ext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8"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137412" y="51470"/>
            <a:ext cx="9006588" cy="47422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>
              <a:lnSpc>
                <a:spcPts val="4400"/>
              </a:lnSpc>
              <a:spcBef>
                <a:spcPct val="0"/>
              </a:spcBef>
              <a:buNone/>
              <a:defRPr sz="4000" b="1">
                <a:solidFill>
                  <a:srgbClr val="F16E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fr-FR" sz="2000" dirty="0">
              <a:solidFill>
                <a:srgbClr val="FF7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5539" y="1327611"/>
            <a:ext cx="2314004" cy="153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327569" y="3054605"/>
            <a:ext cx="2700000" cy="270000"/>
          </a:xfrm>
          <a:prstGeom prst="rect">
            <a:avLst/>
          </a:prstGeom>
          <a:solidFill>
            <a:srgbClr val="60BE85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Outils de </a:t>
            </a:r>
            <a:r>
              <a:rPr lang="fr-FR" kern="0" dirty="0" err="1" smtClean="0">
                <a:solidFill>
                  <a:srgbClr val="FFFFFF"/>
                </a:solidFill>
                <a:latin typeface="Helvetica 75 Bold"/>
              </a:rPr>
              <a:t>Text</a:t>
            </a: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 </a:t>
            </a:r>
            <a:r>
              <a:rPr lang="fr-FR" kern="0" dirty="0" err="1" smtClean="0">
                <a:solidFill>
                  <a:srgbClr val="FFFFFF"/>
                </a:solidFill>
                <a:latin typeface="Helvetica 75 Bold"/>
              </a:rPr>
              <a:t>mining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3508" y="1003572"/>
            <a:ext cx="2700000" cy="270000"/>
          </a:xfrm>
          <a:prstGeom prst="rect">
            <a:avLst/>
          </a:prstGeom>
          <a:solidFill>
            <a:srgbClr val="FF7900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Collecte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29683" y="1003572"/>
            <a:ext cx="2700000" cy="270000"/>
          </a:xfrm>
          <a:prstGeom prst="rect">
            <a:avLst/>
          </a:prstGeom>
          <a:solidFill>
            <a:srgbClr val="5BB4E9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Diffusion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78440" y="1003572"/>
            <a:ext cx="2700000" cy="270000"/>
          </a:xfrm>
          <a:prstGeom prst="rect">
            <a:avLst/>
          </a:prstGeom>
          <a:solidFill>
            <a:srgbClr val="FFB4E6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Analyse &amp; Utilisation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62541" y="3054605"/>
            <a:ext cx="2700000" cy="270000"/>
          </a:xfrm>
          <a:prstGeom prst="rect">
            <a:avLst/>
          </a:prstGeom>
          <a:solidFill>
            <a:srgbClr val="FFD200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Social Room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7514" y="3043426"/>
            <a:ext cx="2700000" cy="270000"/>
          </a:xfrm>
          <a:prstGeom prst="rect">
            <a:avLst/>
          </a:prstGeom>
          <a:solidFill>
            <a:srgbClr val="A885D8"/>
          </a:solidFill>
          <a:ln w="25400" cap="flat" cmpd="sng" algn="ctr">
            <a:noFill/>
            <a:prstDash val="solid"/>
          </a:ln>
          <a:effectLst/>
        </p:spPr>
        <p:txBody>
          <a:bodyPr lIns="91432" tIns="45716" rIns="91432" bIns="45716" rtlCol="0" anchor="ctr"/>
          <a:lstStyle/>
          <a:p>
            <a:pPr algn="ctr" defTabSz="914310">
              <a:defRPr/>
            </a:pPr>
            <a:r>
              <a:rPr lang="fr-FR" kern="0" dirty="0" smtClean="0">
                <a:solidFill>
                  <a:srgbClr val="FFFFFF"/>
                </a:solidFill>
                <a:latin typeface="Helvetica 75 Bold"/>
              </a:rPr>
              <a:t>User Data </a:t>
            </a:r>
            <a:r>
              <a:rPr lang="fr-FR" kern="0" dirty="0" err="1" smtClean="0">
                <a:solidFill>
                  <a:srgbClr val="FFFFFF"/>
                </a:solidFill>
                <a:latin typeface="Helvetica 75 Bold"/>
              </a:rPr>
              <a:t>Study</a:t>
            </a:r>
            <a:endParaRPr lang="fr-FR" kern="0" dirty="0">
              <a:solidFill>
                <a:srgbClr val="FFFFFF"/>
              </a:solidFill>
              <a:latin typeface="Helvetica 75 Bold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28" y="1333716"/>
            <a:ext cx="2230339" cy="150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52" y="3378623"/>
            <a:ext cx="2151525" cy="97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C:\Users\BKQD0881\Documents\10 SMO\0 Social Intelligence\2 Data Central\Design\SIM_DataCentral_Webdesign\01_HOMEPAGE_v.01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4649" y="2154466"/>
            <a:ext cx="939854" cy="34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BKQD0881\Documents\10 SMO\0 Social Intelligence\2 Data Central\Design\SIM_DataCentral_Webdesign\01_HOMEPAGE_v.01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552" y="1765091"/>
            <a:ext cx="1062744" cy="35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BKQD0881\Documents\10 SMO\0 Social Intelligence\2 Data Central\Design\SIM_DataCentral_Webdesign\01_HOMEPAGE_v.01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4651" y="1435622"/>
            <a:ext cx="897461" cy="32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1001" y="1437261"/>
            <a:ext cx="1839367" cy="11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354198" y="4617350"/>
            <a:ext cx="2624242" cy="223136"/>
          </a:xfrm>
          <a:prstGeom prst="rect">
            <a:avLst/>
          </a:prstGeom>
          <a:solidFill>
            <a:schemeClr val="bg1"/>
          </a:solidFill>
        </p:spPr>
        <p:txBody>
          <a:bodyPr wrap="square" lIns="68577" tIns="34289" rIns="68577" bIns="34289">
            <a:spAutoFit/>
          </a:bodyPr>
          <a:lstStyle/>
          <a:p>
            <a:pPr marL="133344" indent="-133344">
              <a:spcBef>
                <a:spcPts val="225"/>
              </a:spcBef>
              <a:buFont typeface="Arial" panose="020B0604020202020204" pitchFamily="34" charset="0"/>
              <a:buChar char="•"/>
            </a:pPr>
            <a:endParaRPr lang="fr-FR" sz="1000" dirty="0">
              <a:solidFill>
                <a:srgbClr val="000000"/>
              </a:solidFill>
              <a:latin typeface="Helvetica 75 Bold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6897760" y="3431348"/>
            <a:ext cx="1732421" cy="954773"/>
            <a:chOff x="251520" y="932287"/>
            <a:chExt cx="4104456" cy="3079623"/>
          </a:xfrm>
        </p:grpSpPr>
        <p:pic>
          <p:nvPicPr>
            <p:cNvPr id="31" name="Picture 2" descr="I:\PROJETS_PROGRAMMES\DTCRM&amp;DA\CRM Orange France 2015\02 - VisualCRM\12 Design\VCRM_20170803\Page_Login_Mdp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932287"/>
              <a:ext cx="4104456" cy="307962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395546"/>
              <a:ext cx="3312368" cy="2616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91" name="Picture 55" descr="Définition : Social media room » Définitions marketin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04" y="3431348"/>
            <a:ext cx="2314004" cy="13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Outils de Collecte et d’analyse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60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Avec le Social </a:t>
            </a:r>
            <a:r>
              <a:rPr lang="fr-FR" dirty="0" smtClean="0"/>
              <a:t>Listening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fld id="{22714818-984F-4759-BF72-A33BDC1963BD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AutoShape 2" descr="derek hough nbc GIF by Hairspray Live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7" descr="derek hough nbc GIF by Hairspray Live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9" descr="derek hough nbc GIF by Hairspray Live!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1" descr="derek hough nbc GIF by Hairspray Live!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6600" dirty="0"/>
              <a:t>Surveiller ?</a:t>
            </a:r>
            <a:br>
              <a:rPr lang="fr-FR" sz="6600" dirty="0"/>
            </a:br>
            <a:r>
              <a:rPr lang="fr-FR" sz="6600" dirty="0"/>
              <a:t>Analyser ? </a:t>
            </a:r>
            <a:br>
              <a:rPr lang="fr-FR" sz="6600" dirty="0"/>
            </a:br>
            <a:r>
              <a:rPr lang="fr-FR" sz="6600" dirty="0"/>
              <a:t>Protéger ? </a:t>
            </a:r>
            <a:br>
              <a:rPr lang="fr-FR" sz="6600" dirty="0"/>
            </a:br>
            <a:r>
              <a:rPr lang="fr-FR" sz="6600" dirty="0"/>
              <a:t>Influencer </a:t>
            </a:r>
            <a:r>
              <a:rPr lang="fr-FR" sz="6600" dirty="0" smtClean="0"/>
              <a:t>?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840030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/>
              <a:t>Une #</a:t>
            </a:r>
            <a:r>
              <a:rPr lang="fr-FR" dirty="0" err="1"/>
              <a:t>SocialRoom</a:t>
            </a:r>
            <a:r>
              <a:rPr lang="fr-FR" dirty="0"/>
              <a:t> à </a:t>
            </a:r>
            <a:r>
              <a:rPr lang="fr-FR" dirty="0" smtClean="0"/>
              <a:t>l’EGE ?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538350"/>
              </p:ext>
            </p:extLst>
          </p:nvPr>
        </p:nvGraphicFramePr>
        <p:xfrm>
          <a:off x="468313" y="1131888"/>
          <a:ext cx="8229600" cy="401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utoShape 2" descr="Ear on Google Android 9.0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 descr="Ear on Google Android 9.0"/>
          <p:cNvSpPr>
            <a:spLocks noChangeAspect="1" noChangeArrowheads="1"/>
          </p:cNvSpPr>
          <p:nvPr/>
        </p:nvSpPr>
        <p:spPr bwMode="auto">
          <a:xfrm>
            <a:off x="307975" y="-3952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100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220072" y="205979"/>
            <a:ext cx="3466728" cy="3733923"/>
          </a:xfrm>
        </p:spPr>
        <p:txBody>
          <a:bodyPr>
            <a:normAutofit/>
          </a:bodyPr>
          <a:lstStyle/>
          <a:p>
            <a:r>
              <a:rPr lang="fr-FR" sz="7200" dirty="0" smtClean="0">
                <a:solidFill>
                  <a:schemeClr val="bg1"/>
                </a:solidFill>
              </a:rPr>
              <a:t>C’est à vous !</a:t>
            </a:r>
            <a:endParaRPr lang="fr-FR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60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fr-FR" b="1" dirty="0">
                <a:hlinkClick r:id="rId2"/>
              </a:rPr>
              <a:t>La manipulation des émotions sur les réseaux sociaux est une réalité, l’EGE sur </a:t>
            </a:r>
            <a:r>
              <a:rPr lang="fr-FR" b="1" dirty="0" err="1">
                <a:hlinkClick r:id="rId2"/>
              </a:rPr>
              <a:t>FrenchWeb</a:t>
            </a:r>
            <a:r>
              <a:rPr lang="fr-FR" b="1" dirty="0">
                <a:hlinkClick r:id="rId2"/>
              </a:rPr>
              <a:t> 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>
                <a:hlinkClick r:id="rId3"/>
              </a:rPr>
              <a:t>Visite 3D de la Social Room</a:t>
            </a:r>
            <a:endParaRPr lang="fr-FR" b="1" dirty="0" smtClean="0"/>
          </a:p>
          <a:p>
            <a:r>
              <a:rPr lang="fr-FR" b="1" dirty="0" smtClean="0">
                <a:hlinkClick r:id="rId4"/>
              </a:rPr>
              <a:t>#</a:t>
            </a:r>
            <a:r>
              <a:rPr lang="fr-FR" b="1" dirty="0" err="1" smtClean="0">
                <a:hlinkClick r:id="rId4"/>
              </a:rPr>
              <a:t>SocialListening</a:t>
            </a:r>
            <a:r>
              <a:rPr lang="fr-FR" b="1" dirty="0" smtClean="0"/>
              <a:t> medium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1909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Pamela Draughn, who decoded German messages, still remembers one from D Day, which read: 'We're fleeing from  all sides the on-flowing enemy!' She said it was clear the Nazis were in a 'complete panic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664" y="838199"/>
            <a:ext cx="60388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World War II: Bletchley Park | GCHQ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56" y="-12154"/>
            <a:ext cx="542925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 err="1" smtClean="0">
                <a:solidFill>
                  <a:schemeClr val="bg1"/>
                </a:solidFill>
              </a:rPr>
              <a:t>Bletchey</a:t>
            </a:r>
            <a:r>
              <a:rPr lang="fr-FR" dirty="0" smtClean="0">
                <a:solidFill>
                  <a:schemeClr val="bg1"/>
                </a:solidFill>
              </a:rPr>
              <a:t> Park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224" y="222647"/>
            <a:ext cx="7934835" cy="362001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fr-FR"/>
            </a:defPPr>
            <a:lvl1pPr marR="0" lvl="0" indent="0" fontAlgn="auto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6000" b="1" i="0" u="none" strike="noStrike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pPr defTabSz="685783"/>
            <a:endParaRPr lang="fr-FR" dirty="0">
              <a:ln>
                <a:solidFill>
                  <a:prstClr val="black">
                    <a:lumMod val="85000"/>
                    <a:lumOff val="15000"/>
                  </a:prstClr>
                </a:solidFill>
              </a:ln>
              <a:solidFill>
                <a:srgbClr val="F16E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 fontAlgn="base"/>
            <a:r>
              <a:rPr lang="fr-FR" dirty="0"/>
              <a:t>Les Réseaux Sociaux sont le plus grands focus groupe du </a:t>
            </a:r>
            <a:r>
              <a:rPr lang="fr-FR" dirty="0" smtClean="0"/>
              <a:t>monde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9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197289642"/>
              </p:ext>
            </p:extLst>
          </p:nvPr>
        </p:nvGraphicFramePr>
        <p:xfrm>
          <a:off x="4571702" y="539750"/>
          <a:ext cx="43207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131590"/>
            <a:ext cx="4320182" cy="2954655"/>
          </a:xfr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fr-FR" sz="4800" dirty="0" smtClean="0">
                <a:latin typeface="Arial" charset="0"/>
                <a:ea typeface="Arial" charset="0"/>
                <a:cs typeface="Arial" charset="0"/>
              </a:rPr>
              <a:t>Le </a:t>
            </a:r>
            <a:r>
              <a:rPr lang="fr-FR" sz="4800" dirty="0">
                <a:latin typeface="Arial" charset="0"/>
                <a:ea typeface="Arial" charset="0"/>
                <a:cs typeface="Arial" charset="0"/>
              </a:rPr>
              <a:t>nombre de conversations </a:t>
            </a:r>
            <a:br>
              <a:rPr lang="fr-FR" sz="4800" dirty="0">
                <a:latin typeface="Arial" charset="0"/>
                <a:ea typeface="Arial" charset="0"/>
                <a:cs typeface="Arial" charset="0"/>
              </a:rPr>
            </a:br>
            <a:r>
              <a:rPr lang="fr-FR" sz="4800" dirty="0">
                <a:latin typeface="Arial" charset="0"/>
                <a:ea typeface="Arial" charset="0"/>
                <a:cs typeface="Arial" charset="0"/>
              </a:rPr>
              <a:t>sur le web </a:t>
            </a:r>
            <a:r>
              <a:rPr lang="fr-FR" sz="4800" dirty="0" smtClean="0">
                <a:latin typeface="Arial" charset="0"/>
                <a:ea typeface="Arial" charset="0"/>
                <a:cs typeface="Arial" charset="0"/>
              </a:rPr>
              <a:t>explose !</a:t>
            </a:r>
            <a:endParaRPr lang="fr-FR" sz="4800" b="1" baseline="30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51435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Courier" pitchFamily="49" charset="0"/>
              </a:rPr>
              <a:t>« Il </a:t>
            </a:r>
            <a:r>
              <a:rPr lang="fr-FR" dirty="0">
                <a:latin typeface="Courier" pitchFamily="49" charset="0"/>
              </a:rPr>
              <a:t>y a bascule paradigmatique de la représentativité à l’exhaustivité, là où un panel propose 1000 personnes, le #</a:t>
            </a:r>
            <a:r>
              <a:rPr lang="fr-FR" dirty="0" err="1" smtClean="0">
                <a:latin typeface="Courier" pitchFamily="49" charset="0"/>
              </a:rPr>
              <a:t>SocialListening</a:t>
            </a:r>
            <a:r>
              <a:rPr lang="fr-FR" dirty="0" smtClean="0">
                <a:latin typeface="Courier" pitchFamily="49" charset="0"/>
              </a:rPr>
              <a:t> </a:t>
            </a:r>
            <a:r>
              <a:rPr lang="fr-FR" dirty="0">
                <a:latin typeface="Courier" pitchFamily="49" charset="0"/>
              </a:rPr>
              <a:t>aligne 100M de </a:t>
            </a:r>
            <a:r>
              <a:rPr lang="fr-FR" dirty="0" smtClean="0">
                <a:latin typeface="Courier" pitchFamily="49" charset="0"/>
              </a:rPr>
              <a:t>verbatim »</a:t>
            </a:r>
            <a:endParaRPr lang="fr-FR" dirty="0">
              <a:latin typeface="Courier" pitchFamily="49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AutoShape 2" descr="Person Shrugging on Google Android 9.0"/>
          <p:cNvSpPr>
            <a:spLocks noChangeAspect="1" noChangeArrowheads="1"/>
          </p:cNvSpPr>
          <p:nvPr/>
        </p:nvSpPr>
        <p:spPr bwMode="auto">
          <a:xfrm>
            <a:off x="155575" y="-5476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7" descr="Man Shrugging on Google Android 9.0"/>
          <p:cNvSpPr>
            <a:spLocks noChangeAspect="1" noChangeArrowheads="1"/>
          </p:cNvSpPr>
          <p:nvPr/>
        </p:nvSpPr>
        <p:spPr bwMode="auto">
          <a:xfrm>
            <a:off x="307975" y="-39528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6" name="Espace réservé du contenu 1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68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E31797CF-51C7-415F-A0BA-53FDF62C5DD2}"/>
              </a:ext>
            </a:extLst>
          </p:cNvPr>
          <p:cNvSpPr/>
          <p:nvPr/>
        </p:nvSpPr>
        <p:spPr>
          <a:xfrm>
            <a:off x="3111734" y="1108992"/>
            <a:ext cx="2952328" cy="24160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defTabSz="685766" fontAlgn="auto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fr-FR" dirty="0">
                <a:solidFill>
                  <a:prstClr val="black"/>
                </a:solidFill>
                <a:latin typeface="Helvetica 75 Bold" panose="020B0804020202020204" pitchFamily="34" charset="0"/>
              </a:rPr>
              <a:t>120 million messages </a:t>
            </a:r>
            <a:r>
              <a:rPr lang="fr-FR" dirty="0" smtClean="0">
                <a:solidFill>
                  <a:prstClr val="black"/>
                </a:solidFill>
                <a:latin typeface="Helvetica 75 Bold" panose="020B0804020202020204" pitchFamily="34" charset="0"/>
              </a:rPr>
              <a:t>par an</a:t>
            </a:r>
          </a:p>
        </p:txBody>
      </p:sp>
      <p:sp>
        <p:nvSpPr>
          <p:cNvPr id="4" name="AutoShape 4" descr="Résultat de recherche d'images pour &quot;orange&quot;"/>
          <p:cNvSpPr>
            <a:spLocks noChangeAspect="1" noChangeArrowheads="1"/>
          </p:cNvSpPr>
          <p:nvPr/>
        </p:nvSpPr>
        <p:spPr bwMode="auto">
          <a:xfrm>
            <a:off x="116681" y="-10834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33140" y="211764"/>
            <a:ext cx="6006405" cy="41530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66" fontAlgn="auto">
              <a:lnSpc>
                <a:spcPts val="3000"/>
              </a:lnSpc>
              <a:spcAft>
                <a:spcPts val="0"/>
              </a:spcAft>
              <a:defRPr/>
            </a:pPr>
            <a:endParaRPr lang="fr-FR" sz="3200" b="1" dirty="0">
              <a:solidFill>
                <a:srgbClr val="FF7900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2270664079"/>
              </p:ext>
            </p:extLst>
          </p:nvPr>
        </p:nvGraphicFramePr>
        <p:xfrm>
          <a:off x="230981" y="1131590"/>
          <a:ext cx="8661499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marque : très discutée sur le Web Social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61438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 txBox="1">
            <a:spLocks/>
          </p:cNvSpPr>
          <p:nvPr/>
        </p:nvSpPr>
        <p:spPr>
          <a:xfrm>
            <a:off x="251223" y="230623"/>
            <a:ext cx="8641556" cy="9346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lnSpc>
                <a:spcPts val="3300"/>
              </a:lnSpc>
              <a:spcAft>
                <a:spcPts val="0"/>
              </a:spcAft>
              <a:defRPr/>
            </a:pPr>
            <a:endParaRPr lang="fr-FR" sz="3000" b="1" dirty="0">
              <a:solidFill>
                <a:srgbClr val="FF7900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6182" y="987574"/>
            <a:ext cx="2877684" cy="2052288"/>
          </a:xfrm>
          <a:prstGeom prst="rect">
            <a:avLst/>
          </a:prstGeom>
          <a:solidFill>
            <a:srgbClr val="5BB4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23867" y="2607774"/>
            <a:ext cx="5768912" cy="1764176"/>
          </a:xfrm>
          <a:prstGeom prst="rect">
            <a:avLst/>
          </a:prstGeom>
          <a:solidFill>
            <a:srgbClr val="A68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23866" y="987574"/>
            <a:ext cx="5768913" cy="1620200"/>
          </a:xfrm>
          <a:prstGeom prst="rect">
            <a:avLst/>
          </a:prstGeom>
          <a:solidFill>
            <a:srgbClr val="FA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2463" y="3039862"/>
            <a:ext cx="2885123" cy="1332088"/>
          </a:xfrm>
          <a:prstGeom prst="rect">
            <a:avLst/>
          </a:prstGeom>
          <a:solidFill>
            <a:srgbClr val="FB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399050" y="1114290"/>
            <a:ext cx="2561658" cy="13175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FFFFFF"/>
                </a:solidFill>
                <a:latin typeface="Helvetica 75 Bold" panose="020B0804020202020204" pitchFamily="34" charset="0"/>
                <a:ea typeface="Helvetica" charset="0"/>
                <a:cs typeface="Helvetica" charset="0"/>
              </a:rPr>
              <a:t>Brand Monitoring</a:t>
            </a:r>
            <a:endParaRPr lang="fr-FR" b="1" dirty="0" smtClean="0">
              <a:solidFill>
                <a:prstClr val="black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Monitorer la performance de la marque vs. ses compétiteurs</a:t>
            </a:r>
            <a:endParaRPr lang="fr-FR" sz="1400" b="1" dirty="0" smtClean="0">
              <a:solidFill>
                <a:srgbClr val="000000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3273654" y="1059582"/>
            <a:ext cx="5546817" cy="13086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rgbClr val="FFFFFF"/>
                </a:solidFill>
                <a:latin typeface="Helvetica 75 Bold" panose="020B0804020202020204" pitchFamily="34" charset="0"/>
                <a:ea typeface="Helvetica" charset="0"/>
                <a:cs typeface="Helvetica" charset="0"/>
              </a:rPr>
              <a:t>Intelligence Economique</a:t>
            </a:r>
          </a:p>
          <a:p>
            <a:pPr marL="285750" indent="-285750" algn="l" defTabSz="685800" fontAlgn="auto">
              <a:lnSpc>
                <a:spcPts val="135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Helvetica 75 Bold" panose="020B0804020202020204" pitchFamily="34" charset="0"/>
                <a:ea typeface="Helvetica" charset="0"/>
                <a:cs typeface="Helvetica" charset="0"/>
              </a:rPr>
              <a:t>Estimer les évolutions du marché,</a:t>
            </a:r>
          </a:p>
          <a:p>
            <a:pPr marL="285750" indent="-285750" algn="l" defTabSz="685800" fontAlgn="auto">
              <a:lnSpc>
                <a:spcPts val="135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Helvetica 75 Bold" panose="020B0804020202020204" pitchFamily="34" charset="0"/>
                <a:ea typeface="Helvetica" charset="0"/>
                <a:cs typeface="Helvetica" charset="0"/>
              </a:rPr>
              <a:t>Observer le positionnement des acteurs</a:t>
            </a:r>
          </a:p>
          <a:p>
            <a:pPr marL="285750" indent="-285750" algn="l" defTabSz="685800" fontAlgn="auto">
              <a:lnSpc>
                <a:spcPts val="135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400" b="1" dirty="0" smtClean="0">
                <a:solidFill>
                  <a:srgbClr val="000000"/>
                </a:solidFill>
                <a:latin typeface="Helvetica 75 Bold" panose="020B0804020202020204" pitchFamily="34" charset="0"/>
                <a:ea typeface="Helvetica" charset="0"/>
                <a:cs typeface="Helvetica" charset="0"/>
              </a:rPr>
              <a:t>Anticiper les dernières tendances</a:t>
            </a:r>
            <a:endParaRPr lang="fr-FR" sz="1200" b="1" dirty="0">
              <a:solidFill>
                <a:srgbClr val="000000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8" name="Sous-titre 2"/>
          <p:cNvSpPr txBox="1">
            <a:spLocks/>
          </p:cNvSpPr>
          <p:nvPr/>
        </p:nvSpPr>
        <p:spPr>
          <a:xfrm>
            <a:off x="3273655" y="2787774"/>
            <a:ext cx="5330793" cy="1254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rgbClr val="FFFFFF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Améliorer l’expérience Client</a:t>
            </a:r>
          </a:p>
          <a:p>
            <a:pPr marL="214313" indent="-214313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200" dirty="0" smtClean="0">
              <a:solidFill>
                <a:srgbClr val="000000"/>
              </a:solidFill>
              <a:latin typeface="Helvetica 75 Bold" panose="020B0804020202020204" pitchFamily="34" charset="0"/>
              <a:cs typeface="Helvetica" panose="020B0604020202020204" pitchFamily="34" charset="0"/>
            </a:endParaRP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Suivre le lancement de nouveaux produits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Suivre les Produits et offres existants</a:t>
            </a:r>
          </a:p>
          <a:p>
            <a:pPr marL="285750" indent="-28575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Avec le retour en temps réel du web</a:t>
            </a:r>
          </a:p>
        </p:txBody>
      </p:sp>
      <p:sp>
        <p:nvSpPr>
          <p:cNvPr id="15" name="Sous-titre 2"/>
          <p:cNvSpPr txBox="1">
            <a:spLocks/>
          </p:cNvSpPr>
          <p:nvPr/>
        </p:nvSpPr>
        <p:spPr>
          <a:xfrm>
            <a:off x="351257" y="3189238"/>
            <a:ext cx="2708575" cy="12547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fr-FR" dirty="0" smtClean="0">
                <a:solidFill>
                  <a:srgbClr val="FFFFFF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Buzz monitoring</a:t>
            </a:r>
          </a:p>
          <a:p>
            <a:pPr algn="l">
              <a:defRPr/>
            </a:pP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Monitorer un </a:t>
            </a:r>
            <a:r>
              <a:rPr lang="fr-FR" sz="1400" dirty="0" err="1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bad</a:t>
            </a:r>
            <a:r>
              <a:rPr lang="fr-FR" sz="1400" dirty="0" smtClean="0">
                <a:solidFill>
                  <a:srgbClr val="000000"/>
                </a:solidFill>
                <a:latin typeface="Helvetica 75 Bold" panose="020B0804020202020204" pitchFamily="34" charset="0"/>
                <a:cs typeface="Helvetica" panose="020B0604020202020204" pitchFamily="34" charset="0"/>
              </a:rPr>
              <a:t>/good buzz en temps réel (ex: appel à Boycott) </a:t>
            </a:r>
            <a:endParaRPr lang="fr-FR" sz="1400" dirty="0">
              <a:solidFill>
                <a:srgbClr val="000000"/>
              </a:solidFill>
              <a:latin typeface="Helvetica 75 Bold" panose="020B08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verbatim : une mine d’or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393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51222" y="1563638"/>
            <a:ext cx="3888730" cy="21549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  <a:defRPr/>
            </a:pPr>
            <a:endParaRPr lang="fr-FR" sz="1600" b="1" dirty="0">
              <a:solidFill>
                <a:srgbClr val="FF6600"/>
              </a:solidFill>
              <a:latin typeface="Helvetica 75 Bold" panose="020B0804020202020204" pitchFamily="34" charset="0"/>
              <a:ea typeface="Helvetica" charset="0"/>
              <a:cs typeface="Helvetica" panose="020B060402020202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1224" y="230623"/>
            <a:ext cx="8641556" cy="93466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66" fontAlgn="auto">
              <a:lnSpc>
                <a:spcPts val="3300"/>
              </a:lnSpc>
              <a:spcAft>
                <a:spcPts val="0"/>
              </a:spcAft>
              <a:defRPr/>
            </a:pPr>
            <a:endParaRPr lang="fr-FR" sz="3000" b="1" dirty="0">
              <a:solidFill>
                <a:srgbClr val="FF7900"/>
              </a:solidFill>
              <a:latin typeface="Helvetica 75 Bold" panose="020B0804020202020204" pitchFamily="34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Data </a:t>
            </a:r>
            <a:r>
              <a:rPr lang="en-US" dirty="0" err="1" smtClean="0"/>
              <a:t>est</a:t>
            </a:r>
            <a:r>
              <a:rPr lang="en-US" dirty="0" smtClean="0"/>
              <a:t> : 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167123"/>
              </p:ext>
            </p:extLst>
          </p:nvPr>
        </p:nvGraphicFramePr>
        <p:xfrm>
          <a:off x="468313" y="1131888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3718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6970</TotalTime>
  <Words>510</Words>
  <Application>Microsoft Office PowerPoint</Application>
  <PresentationFormat>Affichage à l'écran (16:9)</PresentationFormat>
  <Paragraphs>109</Paragraphs>
  <Slides>29</Slides>
  <Notes>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1" baseType="lpstr">
      <vt:lpstr>ＭＳ Ｐゴシック</vt:lpstr>
      <vt:lpstr>Arial</vt:lpstr>
      <vt:lpstr>Calibri</vt:lpstr>
      <vt:lpstr>Courier</vt:lpstr>
      <vt:lpstr>Helvetica</vt:lpstr>
      <vt:lpstr>Helvetica 55 Roman</vt:lpstr>
      <vt:lpstr>Helvetica 75</vt:lpstr>
      <vt:lpstr>Helvetica 75 Bold</vt:lpstr>
      <vt:lpstr>Lato</vt:lpstr>
      <vt:lpstr>Wingdings</vt:lpstr>
      <vt:lpstr>Thème Office</vt:lpstr>
      <vt:lpstr>Diapositive think-cell</vt:lpstr>
      <vt:lpstr>Conférence Social Media Listening</vt:lpstr>
      <vt:lpstr>Présentation PowerPoint</vt:lpstr>
      <vt:lpstr>Bletchey Park</vt:lpstr>
      <vt:lpstr>Les Réseaux Sociaux sont le plus grands focus groupe du monde</vt:lpstr>
      <vt:lpstr>Le nombre de conversations  sur le web explose !</vt:lpstr>
      <vt:lpstr>« Il y a bascule paradigmatique de la représentativité à l’exhaustivité, là où un panel propose 1000 personnes, le #SocialListening aligne 100M de verbatim »</vt:lpstr>
      <vt:lpstr>Une marque : très discutée sur le Web Social</vt:lpstr>
      <vt:lpstr>Les verbatim : une mine d’or</vt:lpstr>
      <vt:lpstr>Social Data est : </vt:lpstr>
      <vt:lpstr>Présentation PowerPoint</vt:lpstr>
      <vt:lpstr>Présentation PowerPoint</vt:lpstr>
      <vt:lpstr>Regrouper les compétences digitales</vt:lpstr>
      <vt:lpstr>Présentation PowerPoint</vt:lpstr>
      <vt:lpstr>Présentation PowerPoint</vt:lpstr>
      <vt:lpstr>Découvrir de nouvelles tendances et être alerté en temps réel</vt:lpstr>
      <vt:lpstr>La #SocialRoom est un lieu, le lieu est un média</vt:lpstr>
      <vt:lpstr>Un lieu physique qui regroupe des nouvelles compétences digitales</vt:lpstr>
      <vt:lpstr>La#SocialRoom est un Media</vt:lpstr>
      <vt:lpstr>La #SocialRoom est un  média qui produit son propre contenu à partir du Social Listening</vt:lpstr>
      <vt:lpstr>La #SocialRoom est un media avec ses canaux de diffusion (ascenseurs, open space, hall d’accueil)</vt:lpstr>
      <vt:lpstr>La #SocialRoom est un media avec ses « décodeurs »   - Social Stick</vt:lpstr>
      <vt:lpstr>Social Stick clé HDMI pour transformer tout type d’écran en Social Wall</vt:lpstr>
      <vt:lpstr>Les métiers d'une #SocialRoom </vt:lpstr>
      <vt:lpstr>Les outils d'une #SocialRoom</vt:lpstr>
      <vt:lpstr>Outils de Collecte et d’analyse</vt:lpstr>
      <vt:lpstr>Avec le Social Listening</vt:lpstr>
      <vt:lpstr>Une #SocialRoom à l’EGE ?</vt:lpstr>
      <vt:lpstr>C’est à vous !</vt:lpstr>
      <vt:lpstr>Pour aller plus loin</vt:lpstr>
    </vt:vector>
  </TitlesOfParts>
  <Company>ORANGE FT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FAMIBELLE Medhi OF/DCOF</dc:creator>
  <cp:lastModifiedBy>User7</cp:lastModifiedBy>
  <cp:revision>473</cp:revision>
  <cp:lastPrinted>2013-05-24T16:35:47Z</cp:lastPrinted>
  <dcterms:created xsi:type="dcterms:W3CDTF">2015-04-28T08:40:07Z</dcterms:created>
  <dcterms:modified xsi:type="dcterms:W3CDTF">2018-12-04T13:44:21Z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